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8" r:id="rId2"/>
  </p:sldMasterIdLst>
  <p:notesMasterIdLst>
    <p:notesMasterId r:id="rId15"/>
  </p:notesMasterIdLst>
  <p:handoutMasterIdLst>
    <p:handoutMasterId r:id="rId16"/>
  </p:handoutMasterIdLst>
  <p:sldIdLst>
    <p:sldId id="291" r:id="rId3"/>
    <p:sldId id="353" r:id="rId4"/>
    <p:sldId id="360" r:id="rId5"/>
    <p:sldId id="354" r:id="rId6"/>
    <p:sldId id="355" r:id="rId7"/>
    <p:sldId id="356" r:id="rId8"/>
    <p:sldId id="362" r:id="rId9"/>
    <p:sldId id="349" r:id="rId10"/>
    <p:sldId id="350" r:id="rId11"/>
    <p:sldId id="351" r:id="rId12"/>
    <p:sldId id="363" r:id="rId13"/>
    <p:sldId id="35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B9"/>
    <a:srgbClr val="CFCDC9"/>
    <a:srgbClr val="BA0C2F"/>
    <a:srgbClr val="FFFFFF"/>
    <a:srgbClr val="6C6463"/>
    <a:srgbClr val="651D32"/>
    <a:srgbClr val="002F6C"/>
    <a:srgbClr val="A7C6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02" autoAdjust="0"/>
    <p:restoredTop sz="93849" autoAdjust="0"/>
  </p:normalViewPr>
  <p:slideViewPr>
    <p:cSldViewPr snapToObjects="1">
      <p:cViewPr varScale="1">
        <p:scale>
          <a:sx n="65" d="100"/>
          <a:sy n="65" d="100"/>
        </p:scale>
        <p:origin x="1296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Abr-16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Hoja1!$A$2:$A$7</c:f>
              <c:strCache>
                <c:ptCount val="6"/>
                <c:pt idx="0">
                  <c:v>Desempeño global</c:v>
                </c:pt>
                <c:pt idx="1">
                  <c:v>Planificaciòn</c:v>
                </c:pt>
                <c:pt idx="2">
                  <c:v>Monitoreo</c:v>
                </c:pt>
                <c:pt idx="3">
                  <c:v>Evalaución</c:v>
                </c:pt>
                <c:pt idx="4">
                  <c:v>Gestiòn y uso de evidencias</c:v>
                </c:pt>
                <c:pt idx="5">
                  <c:v>Fortalecimiento de capacidades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0.29799999999999999</c:v>
                </c:pt>
                <c:pt idx="1">
                  <c:v>0.74099999999999999</c:v>
                </c:pt>
                <c:pt idx="2">
                  <c:v>0.23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44-4C16-9669-CD7420354DBE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Oct-16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Hoja1!$A$2:$A$7</c:f>
              <c:strCache>
                <c:ptCount val="6"/>
                <c:pt idx="0">
                  <c:v>Desempeño global</c:v>
                </c:pt>
                <c:pt idx="1">
                  <c:v>Planificaciòn</c:v>
                </c:pt>
                <c:pt idx="2">
                  <c:v>Monitoreo</c:v>
                </c:pt>
                <c:pt idx="3">
                  <c:v>Evalaución</c:v>
                </c:pt>
                <c:pt idx="4">
                  <c:v>Gestiòn y uso de evidencias</c:v>
                </c:pt>
                <c:pt idx="5">
                  <c:v>Fortalecimiento de capacidades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6"/>
                <c:pt idx="0">
                  <c:v>0.42699999999999999</c:v>
                </c:pt>
                <c:pt idx="1">
                  <c:v>0.81</c:v>
                </c:pt>
                <c:pt idx="2">
                  <c:v>0.23899999999999999</c:v>
                </c:pt>
                <c:pt idx="3">
                  <c:v>0</c:v>
                </c:pt>
                <c:pt idx="4">
                  <c:v>0.61</c:v>
                </c:pt>
                <c:pt idx="5">
                  <c:v>0.154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44-4C16-9669-CD7420354D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87772160"/>
        <c:axId val="887770496"/>
      </c:barChart>
      <c:catAx>
        <c:axId val="887772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887770496"/>
        <c:crosses val="autoZero"/>
        <c:auto val="1"/>
        <c:lblAlgn val="ctr"/>
        <c:lblOffset val="100"/>
        <c:noMultiLvlLbl val="0"/>
      </c:catAx>
      <c:valAx>
        <c:axId val="88777049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887772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P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Grupo 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Monitoreo</c:v>
                </c:pt>
                <c:pt idx="1">
                  <c:v>Evaluación</c:v>
                </c:pt>
                <c:pt idx="2">
                  <c:v>Gestión de evidencias</c:v>
                </c:pt>
                <c:pt idx="3">
                  <c:v>Competencias clave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1.5</c:v>
                </c:pt>
                <c:pt idx="1">
                  <c:v>2.2000000000000002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2E-4F2F-914E-BCFA82E1EDF9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Grupo B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Monitoreo</c:v>
                </c:pt>
                <c:pt idx="1">
                  <c:v>Evaluación</c:v>
                </c:pt>
                <c:pt idx="2">
                  <c:v>Gestión de evidencias</c:v>
                </c:pt>
                <c:pt idx="3">
                  <c:v>Competencias clave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3.4</c:v>
                </c:pt>
                <c:pt idx="1">
                  <c:v>3.1</c:v>
                </c:pt>
                <c:pt idx="2">
                  <c:v>2.7</c:v>
                </c:pt>
                <c:pt idx="3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2E-4F2F-914E-BCFA82E1EDF9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Grupo 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Monitoreo</c:v>
                </c:pt>
                <c:pt idx="1">
                  <c:v>Evaluación</c:v>
                </c:pt>
                <c:pt idx="2">
                  <c:v>Gestión de evidencias</c:v>
                </c:pt>
                <c:pt idx="3">
                  <c:v>Competencias clave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1.7</c:v>
                </c:pt>
                <c:pt idx="1">
                  <c:v>1.5</c:v>
                </c:pt>
                <c:pt idx="2">
                  <c:v>1.3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2E-4F2F-914E-BCFA82E1ED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29868432"/>
        <c:axId val="829869264"/>
      </c:barChart>
      <c:catAx>
        <c:axId val="829868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829869264"/>
        <c:crosses val="autoZero"/>
        <c:auto val="1"/>
        <c:lblAlgn val="ctr"/>
        <c:lblOffset val="100"/>
        <c:noMultiLvlLbl val="0"/>
      </c:catAx>
      <c:valAx>
        <c:axId val="829869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82986843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s-P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414551-304D-45EB-B20E-4221C8D0C0D2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6F88421-E709-4282-8EE0-E896500AEA2F}">
      <dgm:prSet phldrT="[Texto]" custT="1"/>
      <dgm:spPr/>
      <dgm:t>
        <a:bodyPr/>
        <a:lstStyle/>
        <a:p>
          <a:r>
            <a:rPr lang="es-ES" sz="2000" dirty="0"/>
            <a:t>Desarrollo de Capacidades</a:t>
          </a:r>
        </a:p>
      </dgm:t>
    </dgm:pt>
    <dgm:pt modelId="{A3B4E1DB-A1F7-4E27-A155-6FCAB8FFC83C}" type="parTrans" cxnId="{4443028F-08DD-484C-901D-412F15990A5E}">
      <dgm:prSet/>
      <dgm:spPr/>
      <dgm:t>
        <a:bodyPr/>
        <a:lstStyle/>
        <a:p>
          <a:endParaRPr lang="es-ES"/>
        </a:p>
      </dgm:t>
    </dgm:pt>
    <dgm:pt modelId="{AC51DE40-DCF1-4A3F-B02E-78A01B29DFBF}" type="sibTrans" cxnId="{4443028F-08DD-484C-901D-412F15990A5E}">
      <dgm:prSet/>
      <dgm:spPr/>
      <dgm:t>
        <a:bodyPr/>
        <a:lstStyle/>
        <a:p>
          <a:endParaRPr lang="es-ES"/>
        </a:p>
      </dgm:t>
    </dgm:pt>
    <dgm:pt modelId="{A5739D81-7F2E-4A69-A99B-6E05BC705658}">
      <dgm:prSet phldrT="[Texto]" custT="1"/>
      <dgm:spPr/>
      <dgm:t>
        <a:bodyPr/>
        <a:lstStyle/>
        <a:p>
          <a:r>
            <a:rPr lang="es-ES" sz="1800" dirty="0"/>
            <a:t>Buenas Prácticas</a:t>
          </a:r>
        </a:p>
        <a:p>
          <a:r>
            <a:rPr lang="es-ES" sz="1800" dirty="0"/>
            <a:t>M&amp;E</a:t>
          </a:r>
        </a:p>
      </dgm:t>
    </dgm:pt>
    <dgm:pt modelId="{49542480-F45C-4D08-9CC9-F3A57EF87036}" type="parTrans" cxnId="{026E0EF3-226B-4678-AC5E-0CAB96F77BD9}">
      <dgm:prSet/>
      <dgm:spPr/>
      <dgm:t>
        <a:bodyPr/>
        <a:lstStyle/>
        <a:p>
          <a:endParaRPr lang="es-ES"/>
        </a:p>
      </dgm:t>
    </dgm:pt>
    <dgm:pt modelId="{E26333A0-1292-4D52-8A9C-2A61B78B95BE}" type="sibTrans" cxnId="{026E0EF3-226B-4678-AC5E-0CAB96F77BD9}">
      <dgm:prSet/>
      <dgm:spPr/>
      <dgm:t>
        <a:bodyPr/>
        <a:lstStyle/>
        <a:p>
          <a:endParaRPr lang="es-ES"/>
        </a:p>
      </dgm:t>
    </dgm:pt>
    <dgm:pt modelId="{B6C39BC6-663C-493F-BE70-B55634619F0D}">
      <dgm:prSet phldrT="[Texto]" custT="1"/>
      <dgm:spPr/>
      <dgm:t>
        <a:bodyPr/>
        <a:lstStyle/>
        <a:p>
          <a:r>
            <a:rPr lang="es-ES" sz="1800" dirty="0"/>
            <a:t>Perfil de Competencias M&amp;E</a:t>
          </a:r>
        </a:p>
      </dgm:t>
    </dgm:pt>
    <dgm:pt modelId="{1286C3DF-FC35-4452-9455-7C71C91D2155}" type="parTrans" cxnId="{9CB183E6-D8BF-4CA2-97F0-EA838DA04F3B}">
      <dgm:prSet/>
      <dgm:spPr/>
      <dgm:t>
        <a:bodyPr/>
        <a:lstStyle/>
        <a:p>
          <a:endParaRPr lang="es-ES"/>
        </a:p>
      </dgm:t>
    </dgm:pt>
    <dgm:pt modelId="{BEA7FDAB-69EB-4703-8689-3334591C0488}" type="sibTrans" cxnId="{9CB183E6-D8BF-4CA2-97F0-EA838DA04F3B}">
      <dgm:prSet/>
      <dgm:spPr/>
      <dgm:t>
        <a:bodyPr/>
        <a:lstStyle/>
        <a:p>
          <a:endParaRPr lang="es-ES"/>
        </a:p>
      </dgm:t>
    </dgm:pt>
    <dgm:pt modelId="{A612775F-6A60-4D1C-9031-BB7A31BF8D34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ES" sz="1800" dirty="0"/>
            <a:t>Individuales</a:t>
          </a:r>
        </a:p>
      </dgm:t>
    </dgm:pt>
    <dgm:pt modelId="{5E67B6DF-5A64-48D0-9290-CA5102FE850D}" type="parTrans" cxnId="{CB013554-2564-4919-835F-C4CB7213E66D}">
      <dgm:prSet/>
      <dgm:spPr>
        <a:ln>
          <a:solidFill>
            <a:srgbClr val="0067B9"/>
          </a:solidFill>
          <a:headEnd type="none"/>
          <a:tailEnd type="arrow"/>
        </a:ln>
      </dgm:spPr>
      <dgm:t>
        <a:bodyPr/>
        <a:lstStyle/>
        <a:p>
          <a:endParaRPr lang="es-ES"/>
        </a:p>
      </dgm:t>
    </dgm:pt>
    <dgm:pt modelId="{5ED07560-00AB-45EF-8346-185EACB7CE69}" type="sibTrans" cxnId="{CB013554-2564-4919-835F-C4CB7213E66D}">
      <dgm:prSet/>
      <dgm:spPr/>
      <dgm:t>
        <a:bodyPr/>
        <a:lstStyle/>
        <a:p>
          <a:endParaRPr lang="es-ES"/>
        </a:p>
      </dgm:t>
    </dgm:pt>
    <dgm:pt modelId="{46127929-5A74-4CAE-814B-F1A5F6263395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ES" sz="1800" dirty="0"/>
            <a:t>Institucionales</a:t>
          </a:r>
        </a:p>
      </dgm:t>
    </dgm:pt>
    <dgm:pt modelId="{8F29F494-17CD-42E9-8C5A-BFF89D7CAB76}" type="parTrans" cxnId="{851CC863-3E47-4180-9ABA-E2316EA50DFF}">
      <dgm:prSet/>
      <dgm:spPr>
        <a:ln>
          <a:solidFill>
            <a:schemeClr val="accent1"/>
          </a:solidFill>
          <a:tailEnd type="arrow"/>
        </a:ln>
      </dgm:spPr>
      <dgm:t>
        <a:bodyPr/>
        <a:lstStyle/>
        <a:p>
          <a:endParaRPr lang="es-ES"/>
        </a:p>
      </dgm:t>
    </dgm:pt>
    <dgm:pt modelId="{A6CCBD3C-352B-4F1F-8F29-1D3B4DF88AD5}" type="sibTrans" cxnId="{851CC863-3E47-4180-9ABA-E2316EA50DFF}">
      <dgm:prSet/>
      <dgm:spPr/>
      <dgm:t>
        <a:bodyPr/>
        <a:lstStyle/>
        <a:p>
          <a:endParaRPr lang="es-ES"/>
        </a:p>
      </dgm:t>
    </dgm:pt>
    <dgm:pt modelId="{F8CD8FDB-AEFB-44A2-A393-712E1F27A198}">
      <dgm:prSet custT="1"/>
      <dgm:spPr>
        <a:solidFill>
          <a:schemeClr val="accent3"/>
        </a:solidFill>
      </dgm:spPr>
      <dgm:t>
        <a:bodyPr/>
        <a:lstStyle/>
        <a:p>
          <a:r>
            <a:rPr lang="es-ES" sz="1800" dirty="0"/>
            <a:t>Plan de Mejora</a:t>
          </a:r>
        </a:p>
      </dgm:t>
    </dgm:pt>
    <dgm:pt modelId="{A0F86DB5-A047-45D4-A31B-0492A819D590}" type="parTrans" cxnId="{00759D17-1615-41DF-A7BC-AA147DE89705}">
      <dgm:prSet/>
      <dgm:spPr>
        <a:ln>
          <a:solidFill>
            <a:schemeClr val="accent3"/>
          </a:solidFill>
        </a:ln>
      </dgm:spPr>
      <dgm:t>
        <a:bodyPr/>
        <a:lstStyle/>
        <a:p>
          <a:endParaRPr lang="es-ES"/>
        </a:p>
      </dgm:t>
    </dgm:pt>
    <dgm:pt modelId="{4618DB78-FF83-4362-917D-FAC68F357D6A}" type="sibTrans" cxnId="{00759D17-1615-41DF-A7BC-AA147DE89705}">
      <dgm:prSet/>
      <dgm:spPr/>
      <dgm:t>
        <a:bodyPr/>
        <a:lstStyle/>
        <a:p>
          <a:endParaRPr lang="es-ES"/>
        </a:p>
      </dgm:t>
    </dgm:pt>
    <dgm:pt modelId="{DACFE3C9-37FB-4144-852D-E4EBC0EE630C}">
      <dgm:prSet custT="1"/>
      <dgm:spPr>
        <a:solidFill>
          <a:schemeClr val="accent3"/>
        </a:solidFill>
      </dgm:spPr>
      <dgm:t>
        <a:bodyPr/>
        <a:lstStyle/>
        <a:p>
          <a:r>
            <a:rPr lang="es-ES" sz="1800" dirty="0"/>
            <a:t>Capacitación</a:t>
          </a:r>
        </a:p>
      </dgm:t>
    </dgm:pt>
    <dgm:pt modelId="{9DDDA3C1-CA4C-48C6-A26A-01A1A1E59441}" type="parTrans" cxnId="{6BA375FA-2EE7-4CC8-A605-E14FFCEEFC6A}">
      <dgm:prSet/>
      <dgm:spPr>
        <a:ln>
          <a:solidFill>
            <a:schemeClr val="accent3"/>
          </a:solidFill>
        </a:ln>
      </dgm:spPr>
      <dgm:t>
        <a:bodyPr/>
        <a:lstStyle/>
        <a:p>
          <a:endParaRPr lang="es-ES"/>
        </a:p>
      </dgm:t>
    </dgm:pt>
    <dgm:pt modelId="{6F6D8001-1AE5-4788-B089-BF322974FACD}" type="sibTrans" cxnId="{6BA375FA-2EE7-4CC8-A605-E14FFCEEFC6A}">
      <dgm:prSet/>
      <dgm:spPr/>
      <dgm:t>
        <a:bodyPr/>
        <a:lstStyle/>
        <a:p>
          <a:endParaRPr lang="es-ES"/>
        </a:p>
      </dgm:t>
    </dgm:pt>
    <dgm:pt modelId="{D6FDD5EE-DDF3-4F6B-A4EA-AEC1A100F0D8}" type="pres">
      <dgm:prSet presAssocID="{F7414551-304D-45EB-B20E-4221C8D0C0D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8388D18-27C1-4C9B-B94F-134E8477960D}" type="pres">
      <dgm:prSet presAssocID="{F7414551-304D-45EB-B20E-4221C8D0C0D2}" presName="hierFlow" presStyleCnt="0"/>
      <dgm:spPr/>
    </dgm:pt>
    <dgm:pt modelId="{9363471F-3428-4D50-8242-29571AD16987}" type="pres">
      <dgm:prSet presAssocID="{F7414551-304D-45EB-B20E-4221C8D0C0D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C8FF5A9-8607-4B7B-8E28-A6C4C16FB4F0}" type="pres">
      <dgm:prSet presAssocID="{E6F88421-E709-4282-8EE0-E896500AEA2F}" presName="Name17" presStyleCnt="0"/>
      <dgm:spPr/>
    </dgm:pt>
    <dgm:pt modelId="{7568470E-E31B-4FE6-B951-930BB97CE6EB}" type="pres">
      <dgm:prSet presAssocID="{E6F88421-E709-4282-8EE0-E896500AEA2F}" presName="level1Shape" presStyleLbl="node0" presStyleIdx="0" presStyleCnt="1" custScaleY="256237">
        <dgm:presLayoutVars>
          <dgm:chPref val="3"/>
        </dgm:presLayoutVars>
      </dgm:prSet>
      <dgm:spPr/>
    </dgm:pt>
    <dgm:pt modelId="{D9AABC1D-52E5-48F3-A819-CF782053A1A5}" type="pres">
      <dgm:prSet presAssocID="{E6F88421-E709-4282-8EE0-E896500AEA2F}" presName="hierChild2" presStyleCnt="0"/>
      <dgm:spPr/>
    </dgm:pt>
    <dgm:pt modelId="{F8C95D1D-5404-460D-9A46-08E1C755C3FC}" type="pres">
      <dgm:prSet presAssocID="{8F29F494-17CD-42E9-8C5A-BFF89D7CAB76}" presName="Name25" presStyleLbl="parChTrans1D2" presStyleIdx="0" presStyleCnt="2"/>
      <dgm:spPr/>
    </dgm:pt>
    <dgm:pt modelId="{AB9046D0-13DB-4915-8E05-A0CCE0D06E39}" type="pres">
      <dgm:prSet presAssocID="{8F29F494-17CD-42E9-8C5A-BFF89D7CAB76}" presName="connTx" presStyleLbl="parChTrans1D2" presStyleIdx="0" presStyleCnt="2"/>
      <dgm:spPr/>
    </dgm:pt>
    <dgm:pt modelId="{9D6EFFFD-4AC2-4CA5-840F-D31C637DD79F}" type="pres">
      <dgm:prSet presAssocID="{46127929-5A74-4CAE-814B-F1A5F6263395}" presName="Name30" presStyleCnt="0"/>
      <dgm:spPr/>
    </dgm:pt>
    <dgm:pt modelId="{9D0B253F-8687-4FFF-B873-63A3DDD2DD17}" type="pres">
      <dgm:prSet presAssocID="{46127929-5A74-4CAE-814B-F1A5F6263395}" presName="level2Shape" presStyleLbl="node2" presStyleIdx="0" presStyleCnt="2" custScaleX="114134" custScaleY="168006"/>
      <dgm:spPr/>
    </dgm:pt>
    <dgm:pt modelId="{CBC41AA9-89EF-4D4B-A9C6-5BF2BD8426F7}" type="pres">
      <dgm:prSet presAssocID="{46127929-5A74-4CAE-814B-F1A5F6263395}" presName="hierChild3" presStyleCnt="0"/>
      <dgm:spPr/>
    </dgm:pt>
    <dgm:pt modelId="{BA6D5C4A-B9EE-4451-969D-5C3AF51B6E9B}" type="pres">
      <dgm:prSet presAssocID="{49542480-F45C-4D08-9CC9-F3A57EF87036}" presName="Name25" presStyleLbl="parChTrans1D3" presStyleIdx="0" presStyleCnt="2"/>
      <dgm:spPr/>
    </dgm:pt>
    <dgm:pt modelId="{B5CBB347-6E89-4423-8E3E-C13E2D151BE8}" type="pres">
      <dgm:prSet presAssocID="{49542480-F45C-4D08-9CC9-F3A57EF87036}" presName="connTx" presStyleLbl="parChTrans1D3" presStyleIdx="0" presStyleCnt="2"/>
      <dgm:spPr/>
    </dgm:pt>
    <dgm:pt modelId="{3DDEF7A6-3D9E-4740-BCFC-14AD853C07EF}" type="pres">
      <dgm:prSet presAssocID="{A5739D81-7F2E-4A69-A99B-6E05BC705658}" presName="Name30" presStyleCnt="0"/>
      <dgm:spPr/>
    </dgm:pt>
    <dgm:pt modelId="{60A0AF7F-F25A-4245-BE92-70F6A900D8F0}" type="pres">
      <dgm:prSet presAssocID="{A5739D81-7F2E-4A69-A99B-6E05BC705658}" presName="level2Shape" presStyleLbl="node3" presStyleIdx="0" presStyleCnt="2" custScaleY="184433" custLinFactNeighborX="-737"/>
      <dgm:spPr/>
    </dgm:pt>
    <dgm:pt modelId="{23AB3027-DA95-454A-B8B0-54C81E529775}" type="pres">
      <dgm:prSet presAssocID="{A5739D81-7F2E-4A69-A99B-6E05BC705658}" presName="hierChild3" presStyleCnt="0"/>
      <dgm:spPr/>
    </dgm:pt>
    <dgm:pt modelId="{7428CD49-D8C0-4987-BFFF-51AB2C44DA95}" type="pres">
      <dgm:prSet presAssocID="{A0F86DB5-A047-45D4-A31B-0492A819D590}" presName="Name25" presStyleLbl="parChTrans1D4" presStyleIdx="0" presStyleCnt="2"/>
      <dgm:spPr/>
    </dgm:pt>
    <dgm:pt modelId="{CB651202-B5C1-4305-AFF9-79CFA90D6CCB}" type="pres">
      <dgm:prSet presAssocID="{A0F86DB5-A047-45D4-A31B-0492A819D590}" presName="connTx" presStyleLbl="parChTrans1D4" presStyleIdx="0" presStyleCnt="2"/>
      <dgm:spPr/>
    </dgm:pt>
    <dgm:pt modelId="{724AF9C9-CECB-4708-A6F6-344AA0266B3A}" type="pres">
      <dgm:prSet presAssocID="{F8CD8FDB-AEFB-44A2-A393-712E1F27A198}" presName="Name30" presStyleCnt="0"/>
      <dgm:spPr/>
    </dgm:pt>
    <dgm:pt modelId="{476E93E1-8C06-45F6-8E70-7885755B477B}" type="pres">
      <dgm:prSet presAssocID="{F8CD8FDB-AEFB-44A2-A393-712E1F27A198}" presName="level2Shape" presStyleLbl="node4" presStyleIdx="0" presStyleCnt="2" custScaleX="119875" custScaleY="218590"/>
      <dgm:spPr>
        <a:prstGeom prst="leftArrow">
          <a:avLst/>
        </a:prstGeom>
      </dgm:spPr>
    </dgm:pt>
    <dgm:pt modelId="{1A0C02CE-7AD1-43FB-85A5-BAF915A6125D}" type="pres">
      <dgm:prSet presAssocID="{F8CD8FDB-AEFB-44A2-A393-712E1F27A198}" presName="hierChild3" presStyleCnt="0"/>
      <dgm:spPr/>
    </dgm:pt>
    <dgm:pt modelId="{4FB430A0-C0FE-436D-A6F5-D9D20AD30268}" type="pres">
      <dgm:prSet presAssocID="{5E67B6DF-5A64-48D0-9290-CA5102FE850D}" presName="Name25" presStyleLbl="parChTrans1D2" presStyleIdx="1" presStyleCnt="2"/>
      <dgm:spPr/>
    </dgm:pt>
    <dgm:pt modelId="{1CBA43EB-F4B4-4B64-9A6C-BC8A917E4539}" type="pres">
      <dgm:prSet presAssocID="{5E67B6DF-5A64-48D0-9290-CA5102FE850D}" presName="connTx" presStyleLbl="parChTrans1D2" presStyleIdx="1" presStyleCnt="2"/>
      <dgm:spPr/>
    </dgm:pt>
    <dgm:pt modelId="{263F9409-C5D2-47F9-9487-E1A9FAEAE608}" type="pres">
      <dgm:prSet presAssocID="{A612775F-6A60-4D1C-9031-BB7A31BF8D34}" presName="Name30" presStyleCnt="0"/>
      <dgm:spPr/>
    </dgm:pt>
    <dgm:pt modelId="{80A2FE4D-9A9F-4C6F-A7B2-3556704B8382}" type="pres">
      <dgm:prSet presAssocID="{A612775F-6A60-4D1C-9031-BB7A31BF8D34}" presName="level2Shape" presStyleLbl="node2" presStyleIdx="1" presStyleCnt="2" custScaleX="114134" custScaleY="168006"/>
      <dgm:spPr/>
    </dgm:pt>
    <dgm:pt modelId="{4EDA2195-1995-489B-A5B1-ADAE20279748}" type="pres">
      <dgm:prSet presAssocID="{A612775F-6A60-4D1C-9031-BB7A31BF8D34}" presName="hierChild3" presStyleCnt="0"/>
      <dgm:spPr/>
    </dgm:pt>
    <dgm:pt modelId="{EA90AC3D-2782-41EB-AF09-1EF50785F03A}" type="pres">
      <dgm:prSet presAssocID="{1286C3DF-FC35-4452-9455-7C71C91D2155}" presName="Name25" presStyleLbl="parChTrans1D3" presStyleIdx="1" presStyleCnt="2"/>
      <dgm:spPr/>
    </dgm:pt>
    <dgm:pt modelId="{D64DB8FC-97BC-4088-90E0-E15FDDF8B3CF}" type="pres">
      <dgm:prSet presAssocID="{1286C3DF-FC35-4452-9455-7C71C91D2155}" presName="connTx" presStyleLbl="parChTrans1D3" presStyleIdx="1" presStyleCnt="2"/>
      <dgm:spPr/>
    </dgm:pt>
    <dgm:pt modelId="{A2378D3A-2EDF-4C8B-9CC2-1C0EDADFF4E7}" type="pres">
      <dgm:prSet presAssocID="{B6C39BC6-663C-493F-BE70-B55634619F0D}" presName="Name30" presStyleCnt="0"/>
      <dgm:spPr/>
    </dgm:pt>
    <dgm:pt modelId="{23047382-6130-4AE2-8B7D-A0EC391CC46E}" type="pres">
      <dgm:prSet presAssocID="{B6C39BC6-663C-493F-BE70-B55634619F0D}" presName="level2Shape" presStyleLbl="node3" presStyleIdx="1" presStyleCnt="2" custScaleY="227216" custLinFactNeighborX="-737"/>
      <dgm:spPr/>
    </dgm:pt>
    <dgm:pt modelId="{FC76D041-A506-4782-A310-553B2E167F26}" type="pres">
      <dgm:prSet presAssocID="{B6C39BC6-663C-493F-BE70-B55634619F0D}" presName="hierChild3" presStyleCnt="0"/>
      <dgm:spPr/>
    </dgm:pt>
    <dgm:pt modelId="{D4DC5342-8987-40B1-920C-5E50138B92FC}" type="pres">
      <dgm:prSet presAssocID="{9DDDA3C1-CA4C-48C6-A26A-01A1A1E59441}" presName="Name25" presStyleLbl="parChTrans1D4" presStyleIdx="1" presStyleCnt="2"/>
      <dgm:spPr/>
    </dgm:pt>
    <dgm:pt modelId="{0004947D-FCAE-498D-96F8-524FA91397FA}" type="pres">
      <dgm:prSet presAssocID="{9DDDA3C1-CA4C-48C6-A26A-01A1A1E59441}" presName="connTx" presStyleLbl="parChTrans1D4" presStyleIdx="1" presStyleCnt="2"/>
      <dgm:spPr/>
    </dgm:pt>
    <dgm:pt modelId="{4483F7BD-9B27-445B-9E35-CD2D40ADFBCE}" type="pres">
      <dgm:prSet presAssocID="{DACFE3C9-37FB-4144-852D-E4EBC0EE630C}" presName="Name30" presStyleCnt="0"/>
      <dgm:spPr/>
    </dgm:pt>
    <dgm:pt modelId="{CFA4072C-26EC-4D69-833E-3CED4A710481}" type="pres">
      <dgm:prSet presAssocID="{DACFE3C9-37FB-4144-852D-E4EBC0EE630C}" presName="level2Shape" presStyleLbl="node4" presStyleIdx="1" presStyleCnt="2" custScaleX="119875" custScaleY="212929"/>
      <dgm:spPr>
        <a:prstGeom prst="leftArrow">
          <a:avLst/>
        </a:prstGeom>
      </dgm:spPr>
    </dgm:pt>
    <dgm:pt modelId="{532533FB-50D0-4D3A-848C-5DCD5F059959}" type="pres">
      <dgm:prSet presAssocID="{DACFE3C9-37FB-4144-852D-E4EBC0EE630C}" presName="hierChild3" presStyleCnt="0"/>
      <dgm:spPr/>
    </dgm:pt>
    <dgm:pt modelId="{DC82E502-64D8-4C75-BAB9-D6651A6CEFF5}" type="pres">
      <dgm:prSet presAssocID="{F7414551-304D-45EB-B20E-4221C8D0C0D2}" presName="bgShapesFlow" presStyleCnt="0"/>
      <dgm:spPr/>
    </dgm:pt>
  </dgm:ptLst>
  <dgm:cxnLst>
    <dgm:cxn modelId="{59712904-4CDA-46BA-AEAF-F74798AC103A}" type="presOf" srcId="{46127929-5A74-4CAE-814B-F1A5F6263395}" destId="{9D0B253F-8687-4FFF-B873-63A3DDD2DD17}" srcOrd="0" destOrd="0" presId="urn:microsoft.com/office/officeart/2005/8/layout/hierarchy5"/>
    <dgm:cxn modelId="{9DE7D916-B0D2-4E45-8163-EF24A750095A}" type="presOf" srcId="{F7414551-304D-45EB-B20E-4221C8D0C0D2}" destId="{D6FDD5EE-DDF3-4F6B-A4EA-AEC1A100F0D8}" srcOrd="0" destOrd="0" presId="urn:microsoft.com/office/officeart/2005/8/layout/hierarchy5"/>
    <dgm:cxn modelId="{00759D17-1615-41DF-A7BC-AA147DE89705}" srcId="{A5739D81-7F2E-4A69-A99B-6E05BC705658}" destId="{F8CD8FDB-AEFB-44A2-A393-712E1F27A198}" srcOrd="0" destOrd="0" parTransId="{A0F86DB5-A047-45D4-A31B-0492A819D590}" sibTransId="{4618DB78-FF83-4362-917D-FAC68F357D6A}"/>
    <dgm:cxn modelId="{4B33D81A-BFF5-41DA-9EE9-AB79871A1FFC}" type="presOf" srcId="{DACFE3C9-37FB-4144-852D-E4EBC0EE630C}" destId="{CFA4072C-26EC-4D69-833E-3CED4A710481}" srcOrd="0" destOrd="0" presId="urn:microsoft.com/office/officeart/2005/8/layout/hierarchy5"/>
    <dgm:cxn modelId="{31BA732E-306C-4BC0-B605-9B9C811A1D82}" type="presOf" srcId="{A0F86DB5-A047-45D4-A31B-0492A819D590}" destId="{CB651202-B5C1-4305-AFF9-79CFA90D6CCB}" srcOrd="1" destOrd="0" presId="urn:microsoft.com/office/officeart/2005/8/layout/hierarchy5"/>
    <dgm:cxn modelId="{F3048F43-4E63-48C8-81C9-B1839C667A16}" type="presOf" srcId="{5E67B6DF-5A64-48D0-9290-CA5102FE850D}" destId="{4FB430A0-C0FE-436D-A6F5-D9D20AD30268}" srcOrd="0" destOrd="0" presId="urn:microsoft.com/office/officeart/2005/8/layout/hierarchy5"/>
    <dgm:cxn modelId="{851CC863-3E47-4180-9ABA-E2316EA50DFF}" srcId="{E6F88421-E709-4282-8EE0-E896500AEA2F}" destId="{46127929-5A74-4CAE-814B-F1A5F6263395}" srcOrd="0" destOrd="0" parTransId="{8F29F494-17CD-42E9-8C5A-BFF89D7CAB76}" sibTransId="{A6CCBD3C-352B-4F1F-8F29-1D3B4DF88AD5}"/>
    <dgm:cxn modelId="{5D806945-31F4-43B0-BD8B-7CFBCF15B118}" type="presOf" srcId="{9DDDA3C1-CA4C-48C6-A26A-01A1A1E59441}" destId="{0004947D-FCAE-498D-96F8-524FA91397FA}" srcOrd="1" destOrd="0" presId="urn:microsoft.com/office/officeart/2005/8/layout/hierarchy5"/>
    <dgm:cxn modelId="{FAC8EC68-B5C8-45BE-AA53-F414E0C29DD6}" type="presOf" srcId="{8F29F494-17CD-42E9-8C5A-BFF89D7CAB76}" destId="{AB9046D0-13DB-4915-8E05-A0CCE0D06E39}" srcOrd="1" destOrd="0" presId="urn:microsoft.com/office/officeart/2005/8/layout/hierarchy5"/>
    <dgm:cxn modelId="{5051FE4B-26C1-4172-97E6-CDAA33C5D58C}" type="presOf" srcId="{B6C39BC6-663C-493F-BE70-B55634619F0D}" destId="{23047382-6130-4AE2-8B7D-A0EC391CC46E}" srcOrd="0" destOrd="0" presId="urn:microsoft.com/office/officeart/2005/8/layout/hierarchy5"/>
    <dgm:cxn modelId="{4F8D684F-D10F-4A47-84B4-EA05C020E624}" type="presOf" srcId="{A612775F-6A60-4D1C-9031-BB7A31BF8D34}" destId="{80A2FE4D-9A9F-4C6F-A7B2-3556704B8382}" srcOrd="0" destOrd="0" presId="urn:microsoft.com/office/officeart/2005/8/layout/hierarchy5"/>
    <dgm:cxn modelId="{E8B1E972-5746-452D-B840-446E2C178C0E}" type="presOf" srcId="{1286C3DF-FC35-4452-9455-7C71C91D2155}" destId="{D64DB8FC-97BC-4088-90E0-E15FDDF8B3CF}" srcOrd="1" destOrd="0" presId="urn:microsoft.com/office/officeart/2005/8/layout/hierarchy5"/>
    <dgm:cxn modelId="{CB013554-2564-4919-835F-C4CB7213E66D}" srcId="{E6F88421-E709-4282-8EE0-E896500AEA2F}" destId="{A612775F-6A60-4D1C-9031-BB7A31BF8D34}" srcOrd="1" destOrd="0" parTransId="{5E67B6DF-5A64-48D0-9290-CA5102FE850D}" sibTransId="{5ED07560-00AB-45EF-8346-185EACB7CE69}"/>
    <dgm:cxn modelId="{43825888-91F6-4755-AAF1-53DA1F28AD8A}" type="presOf" srcId="{F8CD8FDB-AEFB-44A2-A393-712E1F27A198}" destId="{476E93E1-8C06-45F6-8E70-7885755B477B}" srcOrd="0" destOrd="0" presId="urn:microsoft.com/office/officeart/2005/8/layout/hierarchy5"/>
    <dgm:cxn modelId="{4443028F-08DD-484C-901D-412F15990A5E}" srcId="{F7414551-304D-45EB-B20E-4221C8D0C0D2}" destId="{E6F88421-E709-4282-8EE0-E896500AEA2F}" srcOrd="0" destOrd="0" parTransId="{A3B4E1DB-A1F7-4E27-A155-6FCAB8FFC83C}" sibTransId="{AC51DE40-DCF1-4A3F-B02E-78A01B29DFBF}"/>
    <dgm:cxn modelId="{61FD0692-87C5-40D7-A6D3-E0476C43B906}" type="presOf" srcId="{49542480-F45C-4D08-9CC9-F3A57EF87036}" destId="{BA6D5C4A-B9EE-4451-969D-5C3AF51B6E9B}" srcOrd="0" destOrd="0" presId="urn:microsoft.com/office/officeart/2005/8/layout/hierarchy5"/>
    <dgm:cxn modelId="{20C6749B-A5C7-4A19-9F6A-AADF585E603D}" type="presOf" srcId="{8F29F494-17CD-42E9-8C5A-BFF89D7CAB76}" destId="{F8C95D1D-5404-460D-9A46-08E1C755C3FC}" srcOrd="0" destOrd="0" presId="urn:microsoft.com/office/officeart/2005/8/layout/hierarchy5"/>
    <dgm:cxn modelId="{865BD29B-BA1D-4CB3-BCB3-A7B8FB9BC2AC}" type="presOf" srcId="{9DDDA3C1-CA4C-48C6-A26A-01A1A1E59441}" destId="{D4DC5342-8987-40B1-920C-5E50138B92FC}" srcOrd="0" destOrd="0" presId="urn:microsoft.com/office/officeart/2005/8/layout/hierarchy5"/>
    <dgm:cxn modelId="{CC4EB2BC-BC42-49E0-BB09-C4D0B564EF2A}" type="presOf" srcId="{E6F88421-E709-4282-8EE0-E896500AEA2F}" destId="{7568470E-E31B-4FE6-B951-930BB97CE6EB}" srcOrd="0" destOrd="0" presId="urn:microsoft.com/office/officeart/2005/8/layout/hierarchy5"/>
    <dgm:cxn modelId="{518277C0-C941-4683-B813-B35F4E15ACA0}" type="presOf" srcId="{49542480-F45C-4D08-9CC9-F3A57EF87036}" destId="{B5CBB347-6E89-4423-8E3E-C13E2D151BE8}" srcOrd="1" destOrd="0" presId="urn:microsoft.com/office/officeart/2005/8/layout/hierarchy5"/>
    <dgm:cxn modelId="{1595BDDF-E8CD-4B72-ABC7-90136BBD0059}" type="presOf" srcId="{A5739D81-7F2E-4A69-A99B-6E05BC705658}" destId="{60A0AF7F-F25A-4245-BE92-70F6A900D8F0}" srcOrd="0" destOrd="0" presId="urn:microsoft.com/office/officeart/2005/8/layout/hierarchy5"/>
    <dgm:cxn modelId="{0A20E8E5-C4F3-4404-9ED5-3068290C5DF3}" type="presOf" srcId="{A0F86DB5-A047-45D4-A31B-0492A819D590}" destId="{7428CD49-D8C0-4987-BFFF-51AB2C44DA95}" srcOrd="0" destOrd="0" presId="urn:microsoft.com/office/officeart/2005/8/layout/hierarchy5"/>
    <dgm:cxn modelId="{9CB183E6-D8BF-4CA2-97F0-EA838DA04F3B}" srcId="{A612775F-6A60-4D1C-9031-BB7A31BF8D34}" destId="{B6C39BC6-663C-493F-BE70-B55634619F0D}" srcOrd="0" destOrd="0" parTransId="{1286C3DF-FC35-4452-9455-7C71C91D2155}" sibTransId="{BEA7FDAB-69EB-4703-8689-3334591C0488}"/>
    <dgm:cxn modelId="{B4F44FE7-E7DE-4D9C-947E-96846410B98C}" type="presOf" srcId="{1286C3DF-FC35-4452-9455-7C71C91D2155}" destId="{EA90AC3D-2782-41EB-AF09-1EF50785F03A}" srcOrd="0" destOrd="0" presId="urn:microsoft.com/office/officeart/2005/8/layout/hierarchy5"/>
    <dgm:cxn modelId="{EBD7D8EB-384C-48F7-B21D-7192A7C5A49B}" type="presOf" srcId="{5E67B6DF-5A64-48D0-9290-CA5102FE850D}" destId="{1CBA43EB-F4B4-4B64-9A6C-BC8A917E4539}" srcOrd="1" destOrd="0" presId="urn:microsoft.com/office/officeart/2005/8/layout/hierarchy5"/>
    <dgm:cxn modelId="{026E0EF3-226B-4678-AC5E-0CAB96F77BD9}" srcId="{46127929-5A74-4CAE-814B-F1A5F6263395}" destId="{A5739D81-7F2E-4A69-A99B-6E05BC705658}" srcOrd="0" destOrd="0" parTransId="{49542480-F45C-4D08-9CC9-F3A57EF87036}" sibTransId="{E26333A0-1292-4D52-8A9C-2A61B78B95BE}"/>
    <dgm:cxn modelId="{6BA375FA-2EE7-4CC8-A605-E14FFCEEFC6A}" srcId="{B6C39BC6-663C-493F-BE70-B55634619F0D}" destId="{DACFE3C9-37FB-4144-852D-E4EBC0EE630C}" srcOrd="0" destOrd="0" parTransId="{9DDDA3C1-CA4C-48C6-A26A-01A1A1E59441}" sibTransId="{6F6D8001-1AE5-4788-B089-BF322974FACD}"/>
    <dgm:cxn modelId="{EB562607-0552-4965-892D-99A59E1954AC}" type="presParOf" srcId="{D6FDD5EE-DDF3-4F6B-A4EA-AEC1A100F0D8}" destId="{38388D18-27C1-4C9B-B94F-134E8477960D}" srcOrd="0" destOrd="0" presId="urn:microsoft.com/office/officeart/2005/8/layout/hierarchy5"/>
    <dgm:cxn modelId="{5ADE4AAA-A46D-43B9-8EB2-4979EC508595}" type="presParOf" srcId="{38388D18-27C1-4C9B-B94F-134E8477960D}" destId="{9363471F-3428-4D50-8242-29571AD16987}" srcOrd="0" destOrd="0" presId="urn:microsoft.com/office/officeart/2005/8/layout/hierarchy5"/>
    <dgm:cxn modelId="{AEA7FF8F-270C-4B85-BA2E-8B23B2D11627}" type="presParOf" srcId="{9363471F-3428-4D50-8242-29571AD16987}" destId="{2C8FF5A9-8607-4B7B-8E28-A6C4C16FB4F0}" srcOrd="0" destOrd="0" presId="urn:microsoft.com/office/officeart/2005/8/layout/hierarchy5"/>
    <dgm:cxn modelId="{97C8E1CE-2D95-4266-B36F-78F749264490}" type="presParOf" srcId="{2C8FF5A9-8607-4B7B-8E28-A6C4C16FB4F0}" destId="{7568470E-E31B-4FE6-B951-930BB97CE6EB}" srcOrd="0" destOrd="0" presId="urn:microsoft.com/office/officeart/2005/8/layout/hierarchy5"/>
    <dgm:cxn modelId="{BB3BC4BC-DAE8-4FF1-BF5E-DDF768ADBDA9}" type="presParOf" srcId="{2C8FF5A9-8607-4B7B-8E28-A6C4C16FB4F0}" destId="{D9AABC1D-52E5-48F3-A819-CF782053A1A5}" srcOrd="1" destOrd="0" presId="urn:microsoft.com/office/officeart/2005/8/layout/hierarchy5"/>
    <dgm:cxn modelId="{9CC246CF-301C-4BBC-BF5E-1DF4B323A037}" type="presParOf" srcId="{D9AABC1D-52E5-48F3-A819-CF782053A1A5}" destId="{F8C95D1D-5404-460D-9A46-08E1C755C3FC}" srcOrd="0" destOrd="0" presId="urn:microsoft.com/office/officeart/2005/8/layout/hierarchy5"/>
    <dgm:cxn modelId="{254E8299-3486-408F-972A-55E68ED9B125}" type="presParOf" srcId="{F8C95D1D-5404-460D-9A46-08E1C755C3FC}" destId="{AB9046D0-13DB-4915-8E05-A0CCE0D06E39}" srcOrd="0" destOrd="0" presId="urn:microsoft.com/office/officeart/2005/8/layout/hierarchy5"/>
    <dgm:cxn modelId="{B9867FE0-AA8B-4812-B026-15576F3D96A4}" type="presParOf" srcId="{D9AABC1D-52E5-48F3-A819-CF782053A1A5}" destId="{9D6EFFFD-4AC2-4CA5-840F-D31C637DD79F}" srcOrd="1" destOrd="0" presId="urn:microsoft.com/office/officeart/2005/8/layout/hierarchy5"/>
    <dgm:cxn modelId="{3E34BD33-18D6-4AE3-8BE3-EE55ECEE3907}" type="presParOf" srcId="{9D6EFFFD-4AC2-4CA5-840F-D31C637DD79F}" destId="{9D0B253F-8687-4FFF-B873-63A3DDD2DD17}" srcOrd="0" destOrd="0" presId="urn:microsoft.com/office/officeart/2005/8/layout/hierarchy5"/>
    <dgm:cxn modelId="{0203315D-6FFF-4590-A8DB-7984D4A971AD}" type="presParOf" srcId="{9D6EFFFD-4AC2-4CA5-840F-D31C637DD79F}" destId="{CBC41AA9-89EF-4D4B-A9C6-5BF2BD8426F7}" srcOrd="1" destOrd="0" presId="urn:microsoft.com/office/officeart/2005/8/layout/hierarchy5"/>
    <dgm:cxn modelId="{6ED6E050-0BC5-4B2F-AE68-E370B6783D1A}" type="presParOf" srcId="{CBC41AA9-89EF-4D4B-A9C6-5BF2BD8426F7}" destId="{BA6D5C4A-B9EE-4451-969D-5C3AF51B6E9B}" srcOrd="0" destOrd="0" presId="urn:microsoft.com/office/officeart/2005/8/layout/hierarchy5"/>
    <dgm:cxn modelId="{DD18B512-D2E4-4EFE-9174-8E6792B23034}" type="presParOf" srcId="{BA6D5C4A-B9EE-4451-969D-5C3AF51B6E9B}" destId="{B5CBB347-6E89-4423-8E3E-C13E2D151BE8}" srcOrd="0" destOrd="0" presId="urn:microsoft.com/office/officeart/2005/8/layout/hierarchy5"/>
    <dgm:cxn modelId="{1E4871C8-6FE4-44A0-8466-C0FEAF2788DC}" type="presParOf" srcId="{CBC41AA9-89EF-4D4B-A9C6-5BF2BD8426F7}" destId="{3DDEF7A6-3D9E-4740-BCFC-14AD853C07EF}" srcOrd="1" destOrd="0" presId="urn:microsoft.com/office/officeart/2005/8/layout/hierarchy5"/>
    <dgm:cxn modelId="{8C54B7D3-5ADC-4D93-BD5E-89EE2861F80C}" type="presParOf" srcId="{3DDEF7A6-3D9E-4740-BCFC-14AD853C07EF}" destId="{60A0AF7F-F25A-4245-BE92-70F6A900D8F0}" srcOrd="0" destOrd="0" presId="urn:microsoft.com/office/officeart/2005/8/layout/hierarchy5"/>
    <dgm:cxn modelId="{FEBD8716-74F8-4C5A-801B-7B15725E45AC}" type="presParOf" srcId="{3DDEF7A6-3D9E-4740-BCFC-14AD853C07EF}" destId="{23AB3027-DA95-454A-B8B0-54C81E529775}" srcOrd="1" destOrd="0" presId="urn:microsoft.com/office/officeart/2005/8/layout/hierarchy5"/>
    <dgm:cxn modelId="{ABD3F51B-6951-487E-82DE-F3F4293BDEEB}" type="presParOf" srcId="{23AB3027-DA95-454A-B8B0-54C81E529775}" destId="{7428CD49-D8C0-4987-BFFF-51AB2C44DA95}" srcOrd="0" destOrd="0" presId="urn:microsoft.com/office/officeart/2005/8/layout/hierarchy5"/>
    <dgm:cxn modelId="{57955992-5E0A-41E4-9E60-6F30ACD74BC7}" type="presParOf" srcId="{7428CD49-D8C0-4987-BFFF-51AB2C44DA95}" destId="{CB651202-B5C1-4305-AFF9-79CFA90D6CCB}" srcOrd="0" destOrd="0" presId="urn:microsoft.com/office/officeart/2005/8/layout/hierarchy5"/>
    <dgm:cxn modelId="{840E6A43-5722-4046-84BD-2DB501BAA20E}" type="presParOf" srcId="{23AB3027-DA95-454A-B8B0-54C81E529775}" destId="{724AF9C9-CECB-4708-A6F6-344AA0266B3A}" srcOrd="1" destOrd="0" presId="urn:microsoft.com/office/officeart/2005/8/layout/hierarchy5"/>
    <dgm:cxn modelId="{21FC919F-169D-46B6-A328-84910F7348ED}" type="presParOf" srcId="{724AF9C9-CECB-4708-A6F6-344AA0266B3A}" destId="{476E93E1-8C06-45F6-8E70-7885755B477B}" srcOrd="0" destOrd="0" presId="urn:microsoft.com/office/officeart/2005/8/layout/hierarchy5"/>
    <dgm:cxn modelId="{F52F9013-D344-4322-BB6D-5D31CE65B0C2}" type="presParOf" srcId="{724AF9C9-CECB-4708-A6F6-344AA0266B3A}" destId="{1A0C02CE-7AD1-43FB-85A5-BAF915A6125D}" srcOrd="1" destOrd="0" presId="urn:microsoft.com/office/officeart/2005/8/layout/hierarchy5"/>
    <dgm:cxn modelId="{0747886A-B799-488F-B2C4-30998B377F30}" type="presParOf" srcId="{D9AABC1D-52E5-48F3-A819-CF782053A1A5}" destId="{4FB430A0-C0FE-436D-A6F5-D9D20AD30268}" srcOrd="2" destOrd="0" presId="urn:microsoft.com/office/officeart/2005/8/layout/hierarchy5"/>
    <dgm:cxn modelId="{7C01C34C-6410-4812-8C31-B19F5DCC6AE3}" type="presParOf" srcId="{4FB430A0-C0FE-436D-A6F5-D9D20AD30268}" destId="{1CBA43EB-F4B4-4B64-9A6C-BC8A917E4539}" srcOrd="0" destOrd="0" presId="urn:microsoft.com/office/officeart/2005/8/layout/hierarchy5"/>
    <dgm:cxn modelId="{6020AED7-FCDC-4C67-9016-63F54DE177FA}" type="presParOf" srcId="{D9AABC1D-52E5-48F3-A819-CF782053A1A5}" destId="{263F9409-C5D2-47F9-9487-E1A9FAEAE608}" srcOrd="3" destOrd="0" presId="urn:microsoft.com/office/officeart/2005/8/layout/hierarchy5"/>
    <dgm:cxn modelId="{BD91B11A-F04C-48FD-9818-5C85F1D55937}" type="presParOf" srcId="{263F9409-C5D2-47F9-9487-E1A9FAEAE608}" destId="{80A2FE4D-9A9F-4C6F-A7B2-3556704B8382}" srcOrd="0" destOrd="0" presId="urn:microsoft.com/office/officeart/2005/8/layout/hierarchy5"/>
    <dgm:cxn modelId="{1770BEA1-7B39-4BBE-B23E-33BC8128614E}" type="presParOf" srcId="{263F9409-C5D2-47F9-9487-E1A9FAEAE608}" destId="{4EDA2195-1995-489B-A5B1-ADAE20279748}" srcOrd="1" destOrd="0" presId="urn:microsoft.com/office/officeart/2005/8/layout/hierarchy5"/>
    <dgm:cxn modelId="{037D6BB8-6D98-4BB3-905F-CA6473761D73}" type="presParOf" srcId="{4EDA2195-1995-489B-A5B1-ADAE20279748}" destId="{EA90AC3D-2782-41EB-AF09-1EF50785F03A}" srcOrd="0" destOrd="0" presId="urn:microsoft.com/office/officeart/2005/8/layout/hierarchy5"/>
    <dgm:cxn modelId="{89AAAF72-AA2D-4942-B9CA-2C04B293289B}" type="presParOf" srcId="{EA90AC3D-2782-41EB-AF09-1EF50785F03A}" destId="{D64DB8FC-97BC-4088-90E0-E15FDDF8B3CF}" srcOrd="0" destOrd="0" presId="urn:microsoft.com/office/officeart/2005/8/layout/hierarchy5"/>
    <dgm:cxn modelId="{93541B1D-A136-4BFE-9AC0-922A4A598735}" type="presParOf" srcId="{4EDA2195-1995-489B-A5B1-ADAE20279748}" destId="{A2378D3A-2EDF-4C8B-9CC2-1C0EDADFF4E7}" srcOrd="1" destOrd="0" presId="urn:microsoft.com/office/officeart/2005/8/layout/hierarchy5"/>
    <dgm:cxn modelId="{F2B922CE-2D9A-4745-AE7B-97239038D062}" type="presParOf" srcId="{A2378D3A-2EDF-4C8B-9CC2-1C0EDADFF4E7}" destId="{23047382-6130-4AE2-8B7D-A0EC391CC46E}" srcOrd="0" destOrd="0" presId="urn:microsoft.com/office/officeart/2005/8/layout/hierarchy5"/>
    <dgm:cxn modelId="{9DD9E025-1747-4634-A28F-18A29206CBFF}" type="presParOf" srcId="{A2378D3A-2EDF-4C8B-9CC2-1C0EDADFF4E7}" destId="{FC76D041-A506-4782-A310-553B2E167F26}" srcOrd="1" destOrd="0" presId="urn:microsoft.com/office/officeart/2005/8/layout/hierarchy5"/>
    <dgm:cxn modelId="{3624F94B-0A6F-476E-A15D-63C72A27EAC6}" type="presParOf" srcId="{FC76D041-A506-4782-A310-553B2E167F26}" destId="{D4DC5342-8987-40B1-920C-5E50138B92FC}" srcOrd="0" destOrd="0" presId="urn:microsoft.com/office/officeart/2005/8/layout/hierarchy5"/>
    <dgm:cxn modelId="{1F4182B6-DB51-4EC9-B7B9-20545FAC735E}" type="presParOf" srcId="{D4DC5342-8987-40B1-920C-5E50138B92FC}" destId="{0004947D-FCAE-498D-96F8-524FA91397FA}" srcOrd="0" destOrd="0" presId="urn:microsoft.com/office/officeart/2005/8/layout/hierarchy5"/>
    <dgm:cxn modelId="{E589DCC4-DAC2-4260-AB10-B55E1FBF284D}" type="presParOf" srcId="{FC76D041-A506-4782-A310-553B2E167F26}" destId="{4483F7BD-9B27-445B-9E35-CD2D40ADFBCE}" srcOrd="1" destOrd="0" presId="urn:microsoft.com/office/officeart/2005/8/layout/hierarchy5"/>
    <dgm:cxn modelId="{3BC1DAE1-318D-48F8-95BE-FDD91527812F}" type="presParOf" srcId="{4483F7BD-9B27-445B-9E35-CD2D40ADFBCE}" destId="{CFA4072C-26EC-4D69-833E-3CED4A710481}" srcOrd="0" destOrd="0" presId="urn:microsoft.com/office/officeart/2005/8/layout/hierarchy5"/>
    <dgm:cxn modelId="{7D29A077-4CD4-4C3E-BAA4-9D41B13DBEAD}" type="presParOf" srcId="{4483F7BD-9B27-445B-9E35-CD2D40ADFBCE}" destId="{532533FB-50D0-4D3A-848C-5DCD5F059959}" srcOrd="1" destOrd="0" presId="urn:microsoft.com/office/officeart/2005/8/layout/hierarchy5"/>
    <dgm:cxn modelId="{143C7333-6D99-4212-951B-99E3600EFA06}" type="presParOf" srcId="{D6FDD5EE-DDF3-4F6B-A4EA-AEC1A100F0D8}" destId="{DC82E502-64D8-4C75-BAB9-D6651A6CEFF5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4249BB-6970-4A82-9865-2E092C71ADE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D1C6A51-590E-4A8E-9248-5C7479363AA8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ES" sz="1800" dirty="0"/>
            <a:t>Capacidades</a:t>
          </a:r>
        </a:p>
      </dgm:t>
    </dgm:pt>
    <dgm:pt modelId="{8093E39E-8359-496E-B990-779AEC5A96B8}" type="parTrans" cxnId="{DBA678D3-080E-45CB-A3B0-3B02ECDD22ED}">
      <dgm:prSet/>
      <dgm:spPr/>
      <dgm:t>
        <a:bodyPr/>
        <a:lstStyle/>
        <a:p>
          <a:endParaRPr lang="es-ES" sz="1800"/>
        </a:p>
      </dgm:t>
    </dgm:pt>
    <dgm:pt modelId="{FB89DBAF-733B-460B-9314-385D41217E07}" type="sibTrans" cxnId="{DBA678D3-080E-45CB-A3B0-3B02ECDD22ED}">
      <dgm:prSet/>
      <dgm:spPr/>
      <dgm:t>
        <a:bodyPr/>
        <a:lstStyle/>
        <a:p>
          <a:endParaRPr lang="es-ES" sz="1800"/>
        </a:p>
      </dgm:t>
    </dgm:pt>
    <dgm:pt modelId="{F2BCA38B-4BD2-477E-98E5-B5F755CF1AA5}">
      <dgm:prSet phldrT="[Texto]" custT="1"/>
      <dgm:spPr/>
      <dgm:t>
        <a:bodyPr/>
        <a:lstStyle/>
        <a:p>
          <a:r>
            <a:rPr lang="es-ES" sz="1800" dirty="0"/>
            <a:t>Medición de Desempeño</a:t>
          </a:r>
        </a:p>
      </dgm:t>
    </dgm:pt>
    <dgm:pt modelId="{CECFF278-5808-476D-9B4B-1184C0C238A1}" type="parTrans" cxnId="{1FD20A8A-59B0-4A5F-A0F7-CB3B55CC3485}">
      <dgm:prSet/>
      <dgm:spPr/>
      <dgm:t>
        <a:bodyPr/>
        <a:lstStyle/>
        <a:p>
          <a:endParaRPr lang="es-ES" sz="1800"/>
        </a:p>
      </dgm:t>
    </dgm:pt>
    <dgm:pt modelId="{160B5B16-1943-435D-B8BA-A3A27C84D413}" type="sibTrans" cxnId="{1FD20A8A-59B0-4A5F-A0F7-CB3B55CC3485}">
      <dgm:prSet/>
      <dgm:spPr/>
      <dgm:t>
        <a:bodyPr/>
        <a:lstStyle/>
        <a:p>
          <a:endParaRPr lang="es-ES" sz="1800"/>
        </a:p>
      </dgm:t>
    </dgm:pt>
    <dgm:pt modelId="{878F0961-EB5D-4408-A20F-00FBCB9225D3}">
      <dgm:prSet phldrT="[Texto]" custT="1"/>
      <dgm:spPr>
        <a:solidFill>
          <a:schemeClr val="accent3"/>
        </a:solidFill>
      </dgm:spPr>
      <dgm:t>
        <a:bodyPr/>
        <a:lstStyle/>
        <a:p>
          <a:r>
            <a:rPr lang="es-ES" sz="1800" dirty="0"/>
            <a:t>Estrategias de Desarrollo de Capacidades</a:t>
          </a:r>
        </a:p>
      </dgm:t>
    </dgm:pt>
    <dgm:pt modelId="{764B3915-B925-4CFC-89CE-C0A94ACAEFED}" type="parTrans" cxnId="{0FDD0791-5198-47AD-A0A5-BB8E3258E567}">
      <dgm:prSet/>
      <dgm:spPr/>
      <dgm:t>
        <a:bodyPr/>
        <a:lstStyle/>
        <a:p>
          <a:endParaRPr lang="es-ES" sz="1800"/>
        </a:p>
      </dgm:t>
    </dgm:pt>
    <dgm:pt modelId="{0721659A-547B-4367-BFAF-162B976E2816}" type="sibTrans" cxnId="{0FDD0791-5198-47AD-A0A5-BB8E3258E567}">
      <dgm:prSet/>
      <dgm:spPr/>
      <dgm:t>
        <a:bodyPr/>
        <a:lstStyle/>
        <a:p>
          <a:endParaRPr lang="es-ES" sz="1800"/>
        </a:p>
      </dgm:t>
    </dgm:pt>
    <dgm:pt modelId="{4A2A1B43-6F36-450E-AE19-C43CE02DA112}" type="pres">
      <dgm:prSet presAssocID="{BB4249BB-6970-4A82-9865-2E092C71ADE8}" presName="CompostProcess" presStyleCnt="0">
        <dgm:presLayoutVars>
          <dgm:dir/>
          <dgm:resizeHandles val="exact"/>
        </dgm:presLayoutVars>
      </dgm:prSet>
      <dgm:spPr/>
    </dgm:pt>
    <dgm:pt modelId="{2DE8E771-9530-4901-9D54-B65FCAAA4178}" type="pres">
      <dgm:prSet presAssocID="{BB4249BB-6970-4A82-9865-2E092C71ADE8}" presName="arrow" presStyleLbl="bgShp" presStyleIdx="0" presStyleCnt="1"/>
      <dgm:spPr/>
    </dgm:pt>
    <dgm:pt modelId="{45AD1E72-F93C-445A-BE9C-51BA9DAA152A}" type="pres">
      <dgm:prSet presAssocID="{BB4249BB-6970-4A82-9865-2E092C71ADE8}" presName="linearProcess" presStyleCnt="0"/>
      <dgm:spPr/>
    </dgm:pt>
    <dgm:pt modelId="{7A3F6A0D-8170-42A1-BCAC-99384D6B8463}" type="pres">
      <dgm:prSet presAssocID="{FD1C6A51-590E-4A8E-9248-5C7479363AA8}" presName="textNode" presStyleLbl="node1" presStyleIdx="0" presStyleCnt="3">
        <dgm:presLayoutVars>
          <dgm:bulletEnabled val="1"/>
        </dgm:presLayoutVars>
      </dgm:prSet>
      <dgm:spPr/>
    </dgm:pt>
    <dgm:pt modelId="{3C6CD0C6-4D06-48F9-933A-0B36C6ED8000}" type="pres">
      <dgm:prSet presAssocID="{FB89DBAF-733B-460B-9314-385D41217E07}" presName="sibTrans" presStyleCnt="0"/>
      <dgm:spPr/>
    </dgm:pt>
    <dgm:pt modelId="{308A23B2-3F0C-476B-8B1C-3A05CE966D45}" type="pres">
      <dgm:prSet presAssocID="{F2BCA38B-4BD2-477E-98E5-B5F755CF1AA5}" presName="textNode" presStyleLbl="node1" presStyleIdx="1" presStyleCnt="3">
        <dgm:presLayoutVars>
          <dgm:bulletEnabled val="1"/>
        </dgm:presLayoutVars>
      </dgm:prSet>
      <dgm:spPr/>
    </dgm:pt>
    <dgm:pt modelId="{04FA6A77-6516-4793-9E60-6A0A7648E36F}" type="pres">
      <dgm:prSet presAssocID="{160B5B16-1943-435D-B8BA-A3A27C84D413}" presName="sibTrans" presStyleCnt="0"/>
      <dgm:spPr/>
    </dgm:pt>
    <dgm:pt modelId="{51EB1603-B503-4C80-9F97-2C7A368AC1D4}" type="pres">
      <dgm:prSet presAssocID="{878F0961-EB5D-4408-A20F-00FBCB9225D3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04ABA469-EDE7-472D-A9A5-B27D62D508BB}" type="presOf" srcId="{BB4249BB-6970-4A82-9865-2E092C71ADE8}" destId="{4A2A1B43-6F36-450E-AE19-C43CE02DA112}" srcOrd="0" destOrd="0" presId="urn:microsoft.com/office/officeart/2005/8/layout/hProcess9"/>
    <dgm:cxn modelId="{1FD20A8A-59B0-4A5F-A0F7-CB3B55CC3485}" srcId="{BB4249BB-6970-4A82-9865-2E092C71ADE8}" destId="{F2BCA38B-4BD2-477E-98E5-B5F755CF1AA5}" srcOrd="1" destOrd="0" parTransId="{CECFF278-5808-476D-9B4B-1184C0C238A1}" sibTransId="{160B5B16-1943-435D-B8BA-A3A27C84D413}"/>
    <dgm:cxn modelId="{0FDD0791-5198-47AD-A0A5-BB8E3258E567}" srcId="{BB4249BB-6970-4A82-9865-2E092C71ADE8}" destId="{878F0961-EB5D-4408-A20F-00FBCB9225D3}" srcOrd="2" destOrd="0" parTransId="{764B3915-B925-4CFC-89CE-C0A94ACAEFED}" sibTransId="{0721659A-547B-4367-BFAF-162B976E2816}"/>
    <dgm:cxn modelId="{3FBBA495-42F1-4525-8ACD-DE9E8E3F4884}" type="presOf" srcId="{F2BCA38B-4BD2-477E-98E5-B5F755CF1AA5}" destId="{308A23B2-3F0C-476B-8B1C-3A05CE966D45}" srcOrd="0" destOrd="0" presId="urn:microsoft.com/office/officeart/2005/8/layout/hProcess9"/>
    <dgm:cxn modelId="{D39BD7AC-DE4F-45AC-9459-CDF99F70CC75}" type="presOf" srcId="{878F0961-EB5D-4408-A20F-00FBCB9225D3}" destId="{51EB1603-B503-4C80-9F97-2C7A368AC1D4}" srcOrd="0" destOrd="0" presId="urn:microsoft.com/office/officeart/2005/8/layout/hProcess9"/>
    <dgm:cxn modelId="{3ECC00CA-6017-4C2E-B261-D3CC99C31349}" type="presOf" srcId="{FD1C6A51-590E-4A8E-9248-5C7479363AA8}" destId="{7A3F6A0D-8170-42A1-BCAC-99384D6B8463}" srcOrd="0" destOrd="0" presId="urn:microsoft.com/office/officeart/2005/8/layout/hProcess9"/>
    <dgm:cxn modelId="{DBA678D3-080E-45CB-A3B0-3B02ECDD22ED}" srcId="{BB4249BB-6970-4A82-9865-2E092C71ADE8}" destId="{FD1C6A51-590E-4A8E-9248-5C7479363AA8}" srcOrd="0" destOrd="0" parTransId="{8093E39E-8359-496E-B990-779AEC5A96B8}" sibTransId="{FB89DBAF-733B-460B-9314-385D41217E07}"/>
    <dgm:cxn modelId="{8D3034D0-CBD9-452A-9158-6DF143578E64}" type="presParOf" srcId="{4A2A1B43-6F36-450E-AE19-C43CE02DA112}" destId="{2DE8E771-9530-4901-9D54-B65FCAAA4178}" srcOrd="0" destOrd="0" presId="urn:microsoft.com/office/officeart/2005/8/layout/hProcess9"/>
    <dgm:cxn modelId="{FD81B055-7C08-48AE-8421-3883E2837CC5}" type="presParOf" srcId="{4A2A1B43-6F36-450E-AE19-C43CE02DA112}" destId="{45AD1E72-F93C-445A-BE9C-51BA9DAA152A}" srcOrd="1" destOrd="0" presId="urn:microsoft.com/office/officeart/2005/8/layout/hProcess9"/>
    <dgm:cxn modelId="{4C61BD3C-6C04-4344-97B6-F88ECBF0C892}" type="presParOf" srcId="{45AD1E72-F93C-445A-BE9C-51BA9DAA152A}" destId="{7A3F6A0D-8170-42A1-BCAC-99384D6B8463}" srcOrd="0" destOrd="0" presId="urn:microsoft.com/office/officeart/2005/8/layout/hProcess9"/>
    <dgm:cxn modelId="{1074ECEF-96E8-44F3-A2E9-BBC15438B05B}" type="presParOf" srcId="{45AD1E72-F93C-445A-BE9C-51BA9DAA152A}" destId="{3C6CD0C6-4D06-48F9-933A-0B36C6ED8000}" srcOrd="1" destOrd="0" presId="urn:microsoft.com/office/officeart/2005/8/layout/hProcess9"/>
    <dgm:cxn modelId="{4BA82E6C-E070-4D38-AFFC-39DA0F964E3B}" type="presParOf" srcId="{45AD1E72-F93C-445A-BE9C-51BA9DAA152A}" destId="{308A23B2-3F0C-476B-8B1C-3A05CE966D45}" srcOrd="2" destOrd="0" presId="urn:microsoft.com/office/officeart/2005/8/layout/hProcess9"/>
    <dgm:cxn modelId="{0D111E7F-390B-4B4D-A8BE-0E323CFADAA1}" type="presParOf" srcId="{45AD1E72-F93C-445A-BE9C-51BA9DAA152A}" destId="{04FA6A77-6516-4793-9E60-6A0A7648E36F}" srcOrd="3" destOrd="0" presId="urn:microsoft.com/office/officeart/2005/8/layout/hProcess9"/>
    <dgm:cxn modelId="{40EAB430-E29E-4F4C-BB14-13A0BD8D1DE6}" type="presParOf" srcId="{45AD1E72-F93C-445A-BE9C-51BA9DAA152A}" destId="{51EB1603-B503-4C80-9F97-2C7A368AC1D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5A2531-7F77-4A62-86E5-BCF6D94F3EFC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4742662-89CD-447B-86CB-27776521E71B}">
      <dgm:prSet phldrT="[Texto]" custT="1"/>
      <dgm:spPr/>
      <dgm:t>
        <a:bodyPr/>
        <a:lstStyle/>
        <a:p>
          <a:r>
            <a:rPr lang="es-ES" sz="1800" dirty="0"/>
            <a:t>Momento I</a:t>
          </a:r>
        </a:p>
      </dgm:t>
    </dgm:pt>
    <dgm:pt modelId="{D62C7CB2-8F72-422E-B4F0-61ED778BCF39}" type="parTrans" cxnId="{862540FA-3C72-49AA-A5BC-07C3A0146A39}">
      <dgm:prSet/>
      <dgm:spPr/>
      <dgm:t>
        <a:bodyPr/>
        <a:lstStyle/>
        <a:p>
          <a:endParaRPr lang="es-ES" sz="1800"/>
        </a:p>
      </dgm:t>
    </dgm:pt>
    <dgm:pt modelId="{56A51F70-6BF4-490F-B8A5-D5CE2B6E3707}" type="sibTrans" cxnId="{862540FA-3C72-49AA-A5BC-07C3A0146A39}">
      <dgm:prSet custT="1"/>
      <dgm:spPr/>
      <dgm:t>
        <a:bodyPr/>
        <a:lstStyle/>
        <a:p>
          <a:endParaRPr lang="es-ES" sz="1800"/>
        </a:p>
      </dgm:t>
    </dgm:pt>
    <dgm:pt modelId="{C44A093E-AA59-4112-91C5-D171DC0BBE3F}">
      <dgm:prSet phldrT="[Texto]" custT="1"/>
      <dgm:spPr/>
      <dgm:t>
        <a:bodyPr/>
        <a:lstStyle/>
        <a:p>
          <a:r>
            <a:rPr lang="es-ES" sz="1400" dirty="0"/>
            <a:t>Equipo Responsable</a:t>
          </a:r>
        </a:p>
      </dgm:t>
    </dgm:pt>
    <dgm:pt modelId="{326D12F0-FE1C-4D0B-ABF5-0C5C19134196}" type="parTrans" cxnId="{872259BA-744B-4CC8-A410-A8AF7A722764}">
      <dgm:prSet/>
      <dgm:spPr/>
      <dgm:t>
        <a:bodyPr/>
        <a:lstStyle/>
        <a:p>
          <a:endParaRPr lang="es-ES" sz="1800"/>
        </a:p>
      </dgm:t>
    </dgm:pt>
    <dgm:pt modelId="{EB719807-0FCF-4D99-98FB-2A483D3F9CBB}" type="sibTrans" cxnId="{872259BA-744B-4CC8-A410-A8AF7A722764}">
      <dgm:prSet/>
      <dgm:spPr/>
      <dgm:t>
        <a:bodyPr/>
        <a:lstStyle/>
        <a:p>
          <a:endParaRPr lang="es-ES" sz="1800"/>
        </a:p>
      </dgm:t>
    </dgm:pt>
    <dgm:pt modelId="{2A69338E-B8A9-4D3A-8A3A-C23853CC05FF}">
      <dgm:prSet phldrT="[Texto]" custT="1"/>
      <dgm:spPr/>
      <dgm:t>
        <a:bodyPr/>
        <a:lstStyle/>
        <a:p>
          <a:r>
            <a:rPr lang="es-ES" sz="1800" dirty="0"/>
            <a:t>Momento II</a:t>
          </a:r>
        </a:p>
      </dgm:t>
    </dgm:pt>
    <dgm:pt modelId="{33159CFE-00B8-4224-AE3F-D037CF1AE737}" type="parTrans" cxnId="{51AFDC95-716F-4197-9706-48EFE7E829E1}">
      <dgm:prSet/>
      <dgm:spPr/>
      <dgm:t>
        <a:bodyPr/>
        <a:lstStyle/>
        <a:p>
          <a:endParaRPr lang="es-ES" sz="1800"/>
        </a:p>
      </dgm:t>
    </dgm:pt>
    <dgm:pt modelId="{8E65745D-BCB1-4CA3-811A-8EF66A078590}" type="sibTrans" cxnId="{51AFDC95-716F-4197-9706-48EFE7E829E1}">
      <dgm:prSet custT="1"/>
      <dgm:spPr/>
      <dgm:t>
        <a:bodyPr/>
        <a:lstStyle/>
        <a:p>
          <a:endParaRPr lang="es-ES" sz="1800"/>
        </a:p>
      </dgm:t>
    </dgm:pt>
    <dgm:pt modelId="{6D5F3F57-8689-45B8-BDA1-DD7938BBB9F1}">
      <dgm:prSet phldrT="[Texto]" custT="1"/>
      <dgm:spPr/>
      <dgm:t>
        <a:bodyPr/>
        <a:lstStyle/>
        <a:p>
          <a:r>
            <a:rPr lang="es-ES" sz="1400" dirty="0"/>
            <a:t>Análisis de brechas e identificación de causas raíz</a:t>
          </a:r>
        </a:p>
      </dgm:t>
    </dgm:pt>
    <dgm:pt modelId="{F30913D5-75EB-4740-AB75-BD9613E103AE}" type="parTrans" cxnId="{F677FFF2-F375-4B1C-B773-7E847C2462FB}">
      <dgm:prSet/>
      <dgm:spPr/>
      <dgm:t>
        <a:bodyPr/>
        <a:lstStyle/>
        <a:p>
          <a:endParaRPr lang="es-ES" sz="1800"/>
        </a:p>
      </dgm:t>
    </dgm:pt>
    <dgm:pt modelId="{CCFC8960-447D-4B5B-81AB-B9E45BC1D339}" type="sibTrans" cxnId="{F677FFF2-F375-4B1C-B773-7E847C2462FB}">
      <dgm:prSet/>
      <dgm:spPr/>
      <dgm:t>
        <a:bodyPr/>
        <a:lstStyle/>
        <a:p>
          <a:endParaRPr lang="es-ES" sz="1800"/>
        </a:p>
      </dgm:t>
    </dgm:pt>
    <dgm:pt modelId="{41C37E08-2D2E-4030-A44F-E85E2EFDE526}">
      <dgm:prSet phldrT="[Texto]" custT="1"/>
      <dgm:spPr/>
      <dgm:t>
        <a:bodyPr/>
        <a:lstStyle/>
        <a:p>
          <a:r>
            <a:rPr lang="es-ES" sz="1800" dirty="0"/>
            <a:t>Momento III</a:t>
          </a:r>
        </a:p>
      </dgm:t>
    </dgm:pt>
    <dgm:pt modelId="{DEE54805-3696-4716-B37C-20BA055646DF}" type="parTrans" cxnId="{E2263ABA-F099-4A61-9011-88FECFFE6AAE}">
      <dgm:prSet/>
      <dgm:spPr/>
      <dgm:t>
        <a:bodyPr/>
        <a:lstStyle/>
        <a:p>
          <a:endParaRPr lang="es-ES" sz="1800"/>
        </a:p>
      </dgm:t>
    </dgm:pt>
    <dgm:pt modelId="{B80F81E7-2C03-456E-8E6D-EEA406057AB4}" type="sibTrans" cxnId="{E2263ABA-F099-4A61-9011-88FECFFE6AAE}">
      <dgm:prSet custT="1"/>
      <dgm:spPr/>
      <dgm:t>
        <a:bodyPr/>
        <a:lstStyle/>
        <a:p>
          <a:endParaRPr lang="es-ES" sz="1800"/>
        </a:p>
      </dgm:t>
    </dgm:pt>
    <dgm:pt modelId="{ED5A4060-683D-44E1-AB65-C071548BF6D2}">
      <dgm:prSet phldrT="[Texto]" custT="1"/>
      <dgm:spPr/>
      <dgm:t>
        <a:bodyPr/>
        <a:lstStyle/>
        <a:p>
          <a:r>
            <a:rPr lang="es-ES" sz="1400" dirty="0"/>
            <a:t>Plan de mejora del desempeño</a:t>
          </a:r>
        </a:p>
      </dgm:t>
    </dgm:pt>
    <dgm:pt modelId="{5829F7FA-B36B-484B-8014-8F5475A7F6BD}" type="parTrans" cxnId="{78BDC486-6B8D-4788-9D35-3D3C0BAA84D3}">
      <dgm:prSet/>
      <dgm:spPr/>
      <dgm:t>
        <a:bodyPr/>
        <a:lstStyle/>
        <a:p>
          <a:endParaRPr lang="es-ES" sz="1800"/>
        </a:p>
      </dgm:t>
    </dgm:pt>
    <dgm:pt modelId="{B46CAAB7-7FB0-427A-A7C8-5B4E53D4BBFF}" type="sibTrans" cxnId="{78BDC486-6B8D-4788-9D35-3D3C0BAA84D3}">
      <dgm:prSet/>
      <dgm:spPr/>
      <dgm:t>
        <a:bodyPr/>
        <a:lstStyle/>
        <a:p>
          <a:endParaRPr lang="es-ES" sz="1800"/>
        </a:p>
      </dgm:t>
    </dgm:pt>
    <dgm:pt modelId="{9D3B6984-5DB9-4545-9600-EE208945BD19}">
      <dgm:prSet phldrT="[Texto]" custT="1"/>
      <dgm:spPr/>
      <dgm:t>
        <a:bodyPr/>
        <a:lstStyle/>
        <a:p>
          <a:r>
            <a:rPr lang="es-ES" sz="1400" dirty="0"/>
            <a:t>Medición basal e identificación de brechas</a:t>
          </a:r>
        </a:p>
      </dgm:t>
    </dgm:pt>
    <dgm:pt modelId="{CE7A7D49-EB42-468F-81CF-7A770D76A3FA}" type="parTrans" cxnId="{8D6B9382-9599-41CA-A4D5-05F58AEEE251}">
      <dgm:prSet/>
      <dgm:spPr/>
      <dgm:t>
        <a:bodyPr/>
        <a:lstStyle/>
        <a:p>
          <a:endParaRPr lang="es-ES" sz="1800"/>
        </a:p>
      </dgm:t>
    </dgm:pt>
    <dgm:pt modelId="{D1B8898C-FFBC-4B96-B88C-1FCA75FC59B0}" type="sibTrans" cxnId="{8D6B9382-9599-41CA-A4D5-05F58AEEE251}">
      <dgm:prSet/>
      <dgm:spPr/>
      <dgm:t>
        <a:bodyPr/>
        <a:lstStyle/>
        <a:p>
          <a:endParaRPr lang="es-ES" sz="1800"/>
        </a:p>
      </dgm:t>
    </dgm:pt>
    <dgm:pt modelId="{24C34D50-840D-4AC2-A905-F1B1881856BC}">
      <dgm:prSet custT="1"/>
      <dgm:spPr/>
      <dgm:t>
        <a:bodyPr/>
        <a:lstStyle/>
        <a:p>
          <a:r>
            <a:rPr lang="es-ES" sz="1800" dirty="0"/>
            <a:t>Momento IV</a:t>
          </a:r>
        </a:p>
      </dgm:t>
    </dgm:pt>
    <dgm:pt modelId="{CF77F2DD-F05C-41EF-9B4E-8CA64035B83C}" type="parTrans" cxnId="{92A32B01-B066-41BC-9B4B-71FD6E7C7EA4}">
      <dgm:prSet/>
      <dgm:spPr/>
      <dgm:t>
        <a:bodyPr/>
        <a:lstStyle/>
        <a:p>
          <a:endParaRPr lang="es-ES" sz="1800"/>
        </a:p>
      </dgm:t>
    </dgm:pt>
    <dgm:pt modelId="{B9EB9A32-AD9F-46E5-BB48-FA6AFED4FCB4}" type="sibTrans" cxnId="{92A32B01-B066-41BC-9B4B-71FD6E7C7EA4}">
      <dgm:prSet/>
      <dgm:spPr/>
      <dgm:t>
        <a:bodyPr/>
        <a:lstStyle/>
        <a:p>
          <a:endParaRPr lang="es-ES" sz="1800"/>
        </a:p>
      </dgm:t>
    </dgm:pt>
    <dgm:pt modelId="{0B13204D-AC29-4467-926A-50C44C5AE1E5}">
      <dgm:prSet custT="1"/>
      <dgm:spPr/>
      <dgm:t>
        <a:bodyPr/>
        <a:lstStyle/>
        <a:p>
          <a:r>
            <a:rPr lang="es-ES" sz="1400" dirty="0"/>
            <a:t>Implementación del plan</a:t>
          </a:r>
        </a:p>
      </dgm:t>
    </dgm:pt>
    <dgm:pt modelId="{2E74D75A-8960-492E-98BE-B714EB5CD6F7}" type="parTrans" cxnId="{F2CC33FD-1E8F-4D05-8609-C29BEF8D34E8}">
      <dgm:prSet/>
      <dgm:spPr/>
      <dgm:t>
        <a:bodyPr/>
        <a:lstStyle/>
        <a:p>
          <a:endParaRPr lang="es-ES" sz="1800"/>
        </a:p>
      </dgm:t>
    </dgm:pt>
    <dgm:pt modelId="{0C976636-898B-490F-9087-4C249BA6FDEE}" type="sibTrans" cxnId="{F2CC33FD-1E8F-4D05-8609-C29BEF8D34E8}">
      <dgm:prSet/>
      <dgm:spPr/>
      <dgm:t>
        <a:bodyPr/>
        <a:lstStyle/>
        <a:p>
          <a:endParaRPr lang="es-ES" sz="1800"/>
        </a:p>
      </dgm:t>
    </dgm:pt>
    <dgm:pt modelId="{F87FED22-95CF-4B6A-AE69-7C49F14B81C8}">
      <dgm:prSet custT="1"/>
      <dgm:spPr/>
      <dgm:t>
        <a:bodyPr/>
        <a:lstStyle/>
        <a:p>
          <a:r>
            <a:rPr lang="es-ES" sz="1400" dirty="0"/>
            <a:t>Retroalimentación y reconocimiento</a:t>
          </a:r>
        </a:p>
      </dgm:t>
    </dgm:pt>
    <dgm:pt modelId="{B3D03441-FA75-4046-B038-B812D6ABFBC0}" type="parTrans" cxnId="{DF27DEC5-BE22-4759-B50B-60279AF0D563}">
      <dgm:prSet/>
      <dgm:spPr/>
      <dgm:t>
        <a:bodyPr/>
        <a:lstStyle/>
        <a:p>
          <a:endParaRPr lang="es-ES" sz="1800"/>
        </a:p>
      </dgm:t>
    </dgm:pt>
    <dgm:pt modelId="{7DAB1C58-8F38-447B-BA00-650827FB42AB}" type="sibTrans" cxnId="{DF27DEC5-BE22-4759-B50B-60279AF0D563}">
      <dgm:prSet/>
      <dgm:spPr/>
      <dgm:t>
        <a:bodyPr/>
        <a:lstStyle/>
        <a:p>
          <a:endParaRPr lang="es-ES" sz="1800"/>
        </a:p>
      </dgm:t>
    </dgm:pt>
    <dgm:pt modelId="{9FAB62F3-6B50-4F37-BAE0-895E7C00571C}" type="pres">
      <dgm:prSet presAssocID="{2C5A2531-7F77-4A62-86E5-BCF6D94F3EFC}" presName="linearFlow" presStyleCnt="0">
        <dgm:presLayoutVars>
          <dgm:dir/>
          <dgm:animLvl val="lvl"/>
          <dgm:resizeHandles val="exact"/>
        </dgm:presLayoutVars>
      </dgm:prSet>
      <dgm:spPr/>
    </dgm:pt>
    <dgm:pt modelId="{02635752-1D30-46E5-A85E-5CF47F2A82F9}" type="pres">
      <dgm:prSet presAssocID="{F4742662-89CD-447B-86CB-27776521E71B}" presName="composite" presStyleCnt="0"/>
      <dgm:spPr/>
    </dgm:pt>
    <dgm:pt modelId="{2365A12E-A539-45BF-B9E2-A702B16E7522}" type="pres">
      <dgm:prSet presAssocID="{F4742662-89CD-447B-86CB-27776521E71B}" presName="par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48DCD421-CE67-4B50-B246-F59242E7DFF3}" type="pres">
      <dgm:prSet presAssocID="{F4742662-89CD-447B-86CB-27776521E71B}" presName="parSh" presStyleLbl="node1" presStyleIdx="0" presStyleCnt="4" custLinFactNeighborX="-1873" custLinFactNeighborY="-31316"/>
      <dgm:spPr/>
    </dgm:pt>
    <dgm:pt modelId="{EED2DD45-1019-403B-9137-31DE94F68C81}" type="pres">
      <dgm:prSet presAssocID="{F4742662-89CD-447B-86CB-27776521E71B}" presName="desTx" presStyleLbl="fgAcc1" presStyleIdx="0" presStyleCnt="4" custScaleX="125791">
        <dgm:presLayoutVars>
          <dgm:bulletEnabled val="1"/>
        </dgm:presLayoutVars>
      </dgm:prSet>
      <dgm:spPr/>
    </dgm:pt>
    <dgm:pt modelId="{199A1B36-B0DD-457F-A5AA-32F68A7BE138}" type="pres">
      <dgm:prSet presAssocID="{56A51F70-6BF4-490F-B8A5-D5CE2B6E3707}" presName="sibTrans" presStyleLbl="sibTrans2D1" presStyleIdx="0" presStyleCnt="3"/>
      <dgm:spPr/>
    </dgm:pt>
    <dgm:pt modelId="{9D414A74-CBD4-4E40-B8EB-8C064C56205A}" type="pres">
      <dgm:prSet presAssocID="{56A51F70-6BF4-490F-B8A5-D5CE2B6E3707}" presName="connTx" presStyleLbl="sibTrans2D1" presStyleIdx="0" presStyleCnt="3"/>
      <dgm:spPr/>
    </dgm:pt>
    <dgm:pt modelId="{16B64474-0796-418B-8E21-665D4BDAF903}" type="pres">
      <dgm:prSet presAssocID="{2A69338E-B8A9-4D3A-8A3A-C23853CC05FF}" presName="composite" presStyleCnt="0"/>
      <dgm:spPr/>
    </dgm:pt>
    <dgm:pt modelId="{A6994F75-DCC8-4178-BA46-148870703BB4}" type="pres">
      <dgm:prSet presAssocID="{2A69338E-B8A9-4D3A-8A3A-C23853CC05FF}" presName="par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921CAC06-A75F-4D86-912C-491637321D86}" type="pres">
      <dgm:prSet presAssocID="{2A69338E-B8A9-4D3A-8A3A-C23853CC05FF}" presName="parSh" presStyleLbl="node1" presStyleIdx="1" presStyleCnt="4" custLinFactNeighborX="-1873" custLinFactNeighborY="-31316"/>
      <dgm:spPr/>
    </dgm:pt>
    <dgm:pt modelId="{24BE0C80-DB3C-47A5-B1E2-FF24AF1968F5}" type="pres">
      <dgm:prSet presAssocID="{2A69338E-B8A9-4D3A-8A3A-C23853CC05FF}" presName="desTx" presStyleLbl="fgAcc1" presStyleIdx="1" presStyleCnt="4" custScaleX="124805">
        <dgm:presLayoutVars>
          <dgm:bulletEnabled val="1"/>
        </dgm:presLayoutVars>
      </dgm:prSet>
      <dgm:spPr/>
    </dgm:pt>
    <dgm:pt modelId="{3ED92860-62A1-40A3-A46C-3180E66896DC}" type="pres">
      <dgm:prSet presAssocID="{8E65745D-BCB1-4CA3-811A-8EF66A078590}" presName="sibTrans" presStyleLbl="sibTrans2D1" presStyleIdx="1" presStyleCnt="3"/>
      <dgm:spPr/>
    </dgm:pt>
    <dgm:pt modelId="{E9A800B4-B293-4D6E-8441-2196FDAD4019}" type="pres">
      <dgm:prSet presAssocID="{8E65745D-BCB1-4CA3-811A-8EF66A078590}" presName="connTx" presStyleLbl="sibTrans2D1" presStyleIdx="1" presStyleCnt="3"/>
      <dgm:spPr/>
    </dgm:pt>
    <dgm:pt modelId="{AD56F0F6-B0E5-446F-82C6-24A1578990B0}" type="pres">
      <dgm:prSet presAssocID="{41C37E08-2D2E-4030-A44F-E85E2EFDE526}" presName="composite" presStyleCnt="0"/>
      <dgm:spPr/>
    </dgm:pt>
    <dgm:pt modelId="{28CC5160-3A6E-456A-A6B4-27B424A01C16}" type="pres">
      <dgm:prSet presAssocID="{41C37E08-2D2E-4030-A44F-E85E2EFDE526}" presName="par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E01AC3B-44EB-451D-96B4-450D80A0D4B9}" type="pres">
      <dgm:prSet presAssocID="{41C37E08-2D2E-4030-A44F-E85E2EFDE526}" presName="parSh" presStyleLbl="node1" presStyleIdx="2" presStyleCnt="4" custLinFactNeighborX="-1873" custLinFactNeighborY="-31316"/>
      <dgm:spPr/>
    </dgm:pt>
    <dgm:pt modelId="{F23DF8CF-FFF4-40F3-9385-278A4CF8AC65}" type="pres">
      <dgm:prSet presAssocID="{41C37E08-2D2E-4030-A44F-E85E2EFDE526}" presName="desTx" presStyleLbl="fgAcc1" presStyleIdx="2" presStyleCnt="4" custScaleX="124805">
        <dgm:presLayoutVars>
          <dgm:bulletEnabled val="1"/>
        </dgm:presLayoutVars>
      </dgm:prSet>
      <dgm:spPr/>
    </dgm:pt>
    <dgm:pt modelId="{AD0240D3-1182-4A2D-85AD-E99B8FC7EEBC}" type="pres">
      <dgm:prSet presAssocID="{B80F81E7-2C03-456E-8E6D-EEA406057AB4}" presName="sibTrans" presStyleLbl="sibTrans2D1" presStyleIdx="2" presStyleCnt="3"/>
      <dgm:spPr/>
    </dgm:pt>
    <dgm:pt modelId="{3DF70090-39EA-400B-B38E-6AEB34CC179E}" type="pres">
      <dgm:prSet presAssocID="{B80F81E7-2C03-456E-8E6D-EEA406057AB4}" presName="connTx" presStyleLbl="sibTrans2D1" presStyleIdx="2" presStyleCnt="3"/>
      <dgm:spPr/>
    </dgm:pt>
    <dgm:pt modelId="{DD78CF5C-F607-45FC-AE79-6D50BD13DFB9}" type="pres">
      <dgm:prSet presAssocID="{24C34D50-840D-4AC2-A905-F1B1881856BC}" presName="composite" presStyleCnt="0"/>
      <dgm:spPr/>
    </dgm:pt>
    <dgm:pt modelId="{202A0543-7F11-453E-8660-1587B1B32FFD}" type="pres">
      <dgm:prSet presAssocID="{24C34D50-840D-4AC2-A905-F1B1881856BC}" presName="par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49088291-33A7-4EA8-97A7-A0FC9A413896}" type="pres">
      <dgm:prSet presAssocID="{24C34D50-840D-4AC2-A905-F1B1881856BC}" presName="parSh" presStyleLbl="node1" presStyleIdx="3" presStyleCnt="4" custLinFactNeighborX="-1873" custLinFactNeighborY="-31316"/>
      <dgm:spPr/>
    </dgm:pt>
    <dgm:pt modelId="{5423192C-80BE-40B4-A8DD-5CC837712F23}" type="pres">
      <dgm:prSet presAssocID="{24C34D50-840D-4AC2-A905-F1B1881856BC}" presName="desTx" presStyleLbl="fgAcc1" presStyleIdx="3" presStyleCnt="4" custScaleX="124805">
        <dgm:presLayoutVars>
          <dgm:bulletEnabled val="1"/>
        </dgm:presLayoutVars>
      </dgm:prSet>
      <dgm:spPr/>
    </dgm:pt>
  </dgm:ptLst>
  <dgm:cxnLst>
    <dgm:cxn modelId="{92A32B01-B066-41BC-9B4B-71FD6E7C7EA4}" srcId="{2C5A2531-7F77-4A62-86E5-BCF6D94F3EFC}" destId="{24C34D50-840D-4AC2-A905-F1B1881856BC}" srcOrd="3" destOrd="0" parTransId="{CF77F2DD-F05C-41EF-9B4E-8CA64035B83C}" sibTransId="{B9EB9A32-AD9F-46E5-BB48-FA6AFED4FCB4}"/>
    <dgm:cxn modelId="{4A8C4609-A57E-4820-9B20-A50F205F06AE}" type="presOf" srcId="{8E65745D-BCB1-4CA3-811A-8EF66A078590}" destId="{3ED92860-62A1-40A3-A46C-3180E66896DC}" srcOrd="0" destOrd="0" presId="urn:microsoft.com/office/officeart/2005/8/layout/process3"/>
    <dgm:cxn modelId="{E8468C14-67D1-4A32-87E6-5D2171CC02C1}" type="presOf" srcId="{2C5A2531-7F77-4A62-86E5-BCF6D94F3EFC}" destId="{9FAB62F3-6B50-4F37-BAE0-895E7C00571C}" srcOrd="0" destOrd="0" presId="urn:microsoft.com/office/officeart/2005/8/layout/process3"/>
    <dgm:cxn modelId="{E319C017-6DC4-4C6B-BF6C-BEDDC5C89FCC}" type="presOf" srcId="{B80F81E7-2C03-456E-8E6D-EEA406057AB4}" destId="{3DF70090-39EA-400B-B38E-6AEB34CC179E}" srcOrd="1" destOrd="0" presId="urn:microsoft.com/office/officeart/2005/8/layout/process3"/>
    <dgm:cxn modelId="{E8650A67-F1FD-4DC8-ADE2-1F6BBB03A34D}" type="presOf" srcId="{2A69338E-B8A9-4D3A-8A3A-C23853CC05FF}" destId="{A6994F75-DCC8-4178-BA46-148870703BB4}" srcOrd="0" destOrd="0" presId="urn:microsoft.com/office/officeart/2005/8/layout/process3"/>
    <dgm:cxn modelId="{D74B2749-76B0-49B7-BD01-134B3A989168}" type="presOf" srcId="{ED5A4060-683D-44E1-AB65-C071548BF6D2}" destId="{F23DF8CF-FFF4-40F3-9385-278A4CF8AC65}" srcOrd="0" destOrd="0" presId="urn:microsoft.com/office/officeart/2005/8/layout/process3"/>
    <dgm:cxn modelId="{62CF674E-8481-4837-A57C-04CD0251AE21}" type="presOf" srcId="{F4742662-89CD-447B-86CB-27776521E71B}" destId="{2365A12E-A539-45BF-B9E2-A702B16E7522}" srcOrd="0" destOrd="0" presId="urn:microsoft.com/office/officeart/2005/8/layout/process3"/>
    <dgm:cxn modelId="{0B8A7979-52F3-45DB-A220-277A48DEF762}" type="presOf" srcId="{41C37E08-2D2E-4030-A44F-E85E2EFDE526}" destId="{28CC5160-3A6E-456A-A6B4-27B424A01C16}" srcOrd="0" destOrd="0" presId="urn:microsoft.com/office/officeart/2005/8/layout/process3"/>
    <dgm:cxn modelId="{C339137E-B5D9-4E4E-8737-E9B66B6FFEB8}" type="presOf" srcId="{56A51F70-6BF4-490F-B8A5-D5CE2B6E3707}" destId="{9D414A74-CBD4-4E40-B8EB-8C064C56205A}" srcOrd="1" destOrd="0" presId="urn:microsoft.com/office/officeart/2005/8/layout/process3"/>
    <dgm:cxn modelId="{8D6B9382-9599-41CA-A4D5-05F58AEEE251}" srcId="{F4742662-89CD-447B-86CB-27776521E71B}" destId="{9D3B6984-5DB9-4545-9600-EE208945BD19}" srcOrd="1" destOrd="0" parTransId="{CE7A7D49-EB42-468F-81CF-7A770D76A3FA}" sibTransId="{D1B8898C-FFBC-4B96-B88C-1FCA75FC59B0}"/>
    <dgm:cxn modelId="{78BDC486-6B8D-4788-9D35-3D3C0BAA84D3}" srcId="{41C37E08-2D2E-4030-A44F-E85E2EFDE526}" destId="{ED5A4060-683D-44E1-AB65-C071548BF6D2}" srcOrd="0" destOrd="0" parTransId="{5829F7FA-B36B-484B-8014-8F5475A7F6BD}" sibTransId="{B46CAAB7-7FB0-427A-A7C8-5B4E53D4BBFF}"/>
    <dgm:cxn modelId="{A109BD8B-D145-4728-AA2E-B24DB729DC62}" type="presOf" srcId="{2A69338E-B8A9-4D3A-8A3A-C23853CC05FF}" destId="{921CAC06-A75F-4D86-912C-491637321D86}" srcOrd="1" destOrd="0" presId="urn:microsoft.com/office/officeart/2005/8/layout/process3"/>
    <dgm:cxn modelId="{36E84F8E-6F01-497E-9CCE-AA6DCD198BA8}" type="presOf" srcId="{F87FED22-95CF-4B6A-AE69-7C49F14B81C8}" destId="{5423192C-80BE-40B4-A8DD-5CC837712F23}" srcOrd="0" destOrd="1" presId="urn:microsoft.com/office/officeart/2005/8/layout/process3"/>
    <dgm:cxn modelId="{34B9AA92-13EF-4EF9-B852-B725234A58C5}" type="presOf" srcId="{F4742662-89CD-447B-86CB-27776521E71B}" destId="{48DCD421-CE67-4B50-B246-F59242E7DFF3}" srcOrd="1" destOrd="0" presId="urn:microsoft.com/office/officeart/2005/8/layout/process3"/>
    <dgm:cxn modelId="{51AFDC95-716F-4197-9706-48EFE7E829E1}" srcId="{2C5A2531-7F77-4A62-86E5-BCF6D94F3EFC}" destId="{2A69338E-B8A9-4D3A-8A3A-C23853CC05FF}" srcOrd="1" destOrd="0" parTransId="{33159CFE-00B8-4224-AE3F-D037CF1AE737}" sibTransId="{8E65745D-BCB1-4CA3-811A-8EF66A078590}"/>
    <dgm:cxn modelId="{82C29297-FDA8-4979-951C-AF396A3BBCE6}" type="presOf" srcId="{C44A093E-AA59-4112-91C5-D171DC0BBE3F}" destId="{EED2DD45-1019-403B-9137-31DE94F68C81}" srcOrd="0" destOrd="0" presId="urn:microsoft.com/office/officeart/2005/8/layout/process3"/>
    <dgm:cxn modelId="{EA56B09B-4E3B-4912-820E-B2D5385F7BFD}" type="presOf" srcId="{6D5F3F57-8689-45B8-BDA1-DD7938BBB9F1}" destId="{24BE0C80-DB3C-47A5-B1E2-FF24AF1968F5}" srcOrd="0" destOrd="0" presId="urn:microsoft.com/office/officeart/2005/8/layout/process3"/>
    <dgm:cxn modelId="{79D2CBAF-E1B4-4E90-9487-AACCB39E0ED5}" type="presOf" srcId="{B80F81E7-2C03-456E-8E6D-EEA406057AB4}" destId="{AD0240D3-1182-4A2D-85AD-E99B8FC7EEBC}" srcOrd="0" destOrd="0" presId="urn:microsoft.com/office/officeart/2005/8/layout/process3"/>
    <dgm:cxn modelId="{CCB31CB3-1F38-41FE-BC7A-4AD76830ED75}" type="presOf" srcId="{9D3B6984-5DB9-4545-9600-EE208945BD19}" destId="{EED2DD45-1019-403B-9137-31DE94F68C81}" srcOrd="0" destOrd="1" presId="urn:microsoft.com/office/officeart/2005/8/layout/process3"/>
    <dgm:cxn modelId="{E2263ABA-F099-4A61-9011-88FECFFE6AAE}" srcId="{2C5A2531-7F77-4A62-86E5-BCF6D94F3EFC}" destId="{41C37E08-2D2E-4030-A44F-E85E2EFDE526}" srcOrd="2" destOrd="0" parTransId="{DEE54805-3696-4716-B37C-20BA055646DF}" sibTransId="{B80F81E7-2C03-456E-8E6D-EEA406057AB4}"/>
    <dgm:cxn modelId="{872259BA-744B-4CC8-A410-A8AF7A722764}" srcId="{F4742662-89CD-447B-86CB-27776521E71B}" destId="{C44A093E-AA59-4112-91C5-D171DC0BBE3F}" srcOrd="0" destOrd="0" parTransId="{326D12F0-FE1C-4D0B-ABF5-0C5C19134196}" sibTransId="{EB719807-0FCF-4D99-98FB-2A483D3F9CBB}"/>
    <dgm:cxn modelId="{9DECBFC1-F527-400D-AC40-3956F229822D}" type="presOf" srcId="{24C34D50-840D-4AC2-A905-F1B1881856BC}" destId="{202A0543-7F11-453E-8660-1587B1B32FFD}" srcOrd="0" destOrd="0" presId="urn:microsoft.com/office/officeart/2005/8/layout/process3"/>
    <dgm:cxn modelId="{DF27DEC5-BE22-4759-B50B-60279AF0D563}" srcId="{24C34D50-840D-4AC2-A905-F1B1881856BC}" destId="{F87FED22-95CF-4B6A-AE69-7C49F14B81C8}" srcOrd="1" destOrd="0" parTransId="{B3D03441-FA75-4046-B038-B812D6ABFBC0}" sibTransId="{7DAB1C58-8F38-447B-BA00-650827FB42AB}"/>
    <dgm:cxn modelId="{040029DE-D010-4FDC-84E3-973410DEA462}" type="presOf" srcId="{8E65745D-BCB1-4CA3-811A-8EF66A078590}" destId="{E9A800B4-B293-4D6E-8441-2196FDAD4019}" srcOrd="1" destOrd="0" presId="urn:microsoft.com/office/officeart/2005/8/layout/process3"/>
    <dgm:cxn modelId="{E45F89DF-AFD6-40F9-B0F2-AB8C00AE9870}" type="presOf" srcId="{41C37E08-2D2E-4030-A44F-E85E2EFDE526}" destId="{CE01AC3B-44EB-451D-96B4-450D80A0D4B9}" srcOrd="1" destOrd="0" presId="urn:microsoft.com/office/officeart/2005/8/layout/process3"/>
    <dgm:cxn modelId="{7545C2E3-1B86-4998-B91D-28E2DE69839C}" type="presOf" srcId="{24C34D50-840D-4AC2-A905-F1B1881856BC}" destId="{49088291-33A7-4EA8-97A7-A0FC9A413896}" srcOrd="1" destOrd="0" presId="urn:microsoft.com/office/officeart/2005/8/layout/process3"/>
    <dgm:cxn modelId="{5C090AE6-0E1E-4903-8722-BC2AE73266AF}" type="presOf" srcId="{56A51F70-6BF4-490F-B8A5-D5CE2B6E3707}" destId="{199A1B36-B0DD-457F-A5AA-32F68A7BE138}" srcOrd="0" destOrd="0" presId="urn:microsoft.com/office/officeart/2005/8/layout/process3"/>
    <dgm:cxn modelId="{F677FFF2-F375-4B1C-B773-7E847C2462FB}" srcId="{2A69338E-B8A9-4D3A-8A3A-C23853CC05FF}" destId="{6D5F3F57-8689-45B8-BDA1-DD7938BBB9F1}" srcOrd="0" destOrd="0" parTransId="{F30913D5-75EB-4740-AB75-BD9613E103AE}" sibTransId="{CCFC8960-447D-4B5B-81AB-B9E45BC1D339}"/>
    <dgm:cxn modelId="{6ED4EEF8-A6ED-4F99-BE83-1F0DB5C83AAA}" type="presOf" srcId="{0B13204D-AC29-4467-926A-50C44C5AE1E5}" destId="{5423192C-80BE-40B4-A8DD-5CC837712F23}" srcOrd="0" destOrd="0" presId="urn:microsoft.com/office/officeart/2005/8/layout/process3"/>
    <dgm:cxn modelId="{862540FA-3C72-49AA-A5BC-07C3A0146A39}" srcId="{2C5A2531-7F77-4A62-86E5-BCF6D94F3EFC}" destId="{F4742662-89CD-447B-86CB-27776521E71B}" srcOrd="0" destOrd="0" parTransId="{D62C7CB2-8F72-422E-B4F0-61ED778BCF39}" sibTransId="{56A51F70-6BF4-490F-B8A5-D5CE2B6E3707}"/>
    <dgm:cxn modelId="{F2CC33FD-1E8F-4D05-8609-C29BEF8D34E8}" srcId="{24C34D50-840D-4AC2-A905-F1B1881856BC}" destId="{0B13204D-AC29-4467-926A-50C44C5AE1E5}" srcOrd="0" destOrd="0" parTransId="{2E74D75A-8960-492E-98BE-B714EB5CD6F7}" sibTransId="{0C976636-898B-490F-9087-4C249BA6FDEE}"/>
    <dgm:cxn modelId="{75A190A1-F8E8-42D0-8154-176609ADD49B}" type="presParOf" srcId="{9FAB62F3-6B50-4F37-BAE0-895E7C00571C}" destId="{02635752-1D30-46E5-A85E-5CF47F2A82F9}" srcOrd="0" destOrd="0" presId="urn:microsoft.com/office/officeart/2005/8/layout/process3"/>
    <dgm:cxn modelId="{2595348A-8170-4CC8-9CBD-529E3788F1F1}" type="presParOf" srcId="{02635752-1D30-46E5-A85E-5CF47F2A82F9}" destId="{2365A12E-A539-45BF-B9E2-A702B16E7522}" srcOrd="0" destOrd="0" presId="urn:microsoft.com/office/officeart/2005/8/layout/process3"/>
    <dgm:cxn modelId="{D9DF72A9-DDF9-4F8E-A138-795C0B449B35}" type="presParOf" srcId="{02635752-1D30-46E5-A85E-5CF47F2A82F9}" destId="{48DCD421-CE67-4B50-B246-F59242E7DFF3}" srcOrd="1" destOrd="0" presId="urn:microsoft.com/office/officeart/2005/8/layout/process3"/>
    <dgm:cxn modelId="{88C0CEBE-562C-4FA4-B48D-121958BB7D3F}" type="presParOf" srcId="{02635752-1D30-46E5-A85E-5CF47F2A82F9}" destId="{EED2DD45-1019-403B-9137-31DE94F68C81}" srcOrd="2" destOrd="0" presId="urn:microsoft.com/office/officeart/2005/8/layout/process3"/>
    <dgm:cxn modelId="{92D8778E-461F-48D7-B6EB-822195AED24F}" type="presParOf" srcId="{9FAB62F3-6B50-4F37-BAE0-895E7C00571C}" destId="{199A1B36-B0DD-457F-A5AA-32F68A7BE138}" srcOrd="1" destOrd="0" presId="urn:microsoft.com/office/officeart/2005/8/layout/process3"/>
    <dgm:cxn modelId="{CD1B070F-5837-4DE6-A89B-6A7C7C6A0189}" type="presParOf" srcId="{199A1B36-B0DD-457F-A5AA-32F68A7BE138}" destId="{9D414A74-CBD4-4E40-B8EB-8C064C56205A}" srcOrd="0" destOrd="0" presId="urn:microsoft.com/office/officeart/2005/8/layout/process3"/>
    <dgm:cxn modelId="{68F434A8-78EA-4AA4-ADAB-5DA9C1B2DBAD}" type="presParOf" srcId="{9FAB62F3-6B50-4F37-BAE0-895E7C00571C}" destId="{16B64474-0796-418B-8E21-665D4BDAF903}" srcOrd="2" destOrd="0" presId="urn:microsoft.com/office/officeart/2005/8/layout/process3"/>
    <dgm:cxn modelId="{FBC371C9-0FC4-4CD8-A47F-A55B725C2438}" type="presParOf" srcId="{16B64474-0796-418B-8E21-665D4BDAF903}" destId="{A6994F75-DCC8-4178-BA46-148870703BB4}" srcOrd="0" destOrd="0" presId="urn:microsoft.com/office/officeart/2005/8/layout/process3"/>
    <dgm:cxn modelId="{38BEDD8B-34FC-42AF-8BC7-5A6F9ECF41F8}" type="presParOf" srcId="{16B64474-0796-418B-8E21-665D4BDAF903}" destId="{921CAC06-A75F-4D86-912C-491637321D86}" srcOrd="1" destOrd="0" presId="urn:microsoft.com/office/officeart/2005/8/layout/process3"/>
    <dgm:cxn modelId="{FDCF5627-4F33-4A59-BEF2-5294039EB30A}" type="presParOf" srcId="{16B64474-0796-418B-8E21-665D4BDAF903}" destId="{24BE0C80-DB3C-47A5-B1E2-FF24AF1968F5}" srcOrd="2" destOrd="0" presId="urn:microsoft.com/office/officeart/2005/8/layout/process3"/>
    <dgm:cxn modelId="{12AE7B81-7FA1-4DBD-BE2D-EBBD399B681A}" type="presParOf" srcId="{9FAB62F3-6B50-4F37-BAE0-895E7C00571C}" destId="{3ED92860-62A1-40A3-A46C-3180E66896DC}" srcOrd="3" destOrd="0" presId="urn:microsoft.com/office/officeart/2005/8/layout/process3"/>
    <dgm:cxn modelId="{1A7A9D1F-C873-46E4-8ADE-D09F7B199D1C}" type="presParOf" srcId="{3ED92860-62A1-40A3-A46C-3180E66896DC}" destId="{E9A800B4-B293-4D6E-8441-2196FDAD4019}" srcOrd="0" destOrd="0" presId="urn:microsoft.com/office/officeart/2005/8/layout/process3"/>
    <dgm:cxn modelId="{25D54E45-78EB-49AC-807B-DB99DDBFFC08}" type="presParOf" srcId="{9FAB62F3-6B50-4F37-BAE0-895E7C00571C}" destId="{AD56F0F6-B0E5-446F-82C6-24A1578990B0}" srcOrd="4" destOrd="0" presId="urn:microsoft.com/office/officeart/2005/8/layout/process3"/>
    <dgm:cxn modelId="{87C91BFF-1733-436C-9490-B26EFA15BBDE}" type="presParOf" srcId="{AD56F0F6-B0E5-446F-82C6-24A1578990B0}" destId="{28CC5160-3A6E-456A-A6B4-27B424A01C16}" srcOrd="0" destOrd="0" presId="urn:microsoft.com/office/officeart/2005/8/layout/process3"/>
    <dgm:cxn modelId="{DE427540-F5C3-4E3F-8E12-A111075348C2}" type="presParOf" srcId="{AD56F0F6-B0E5-446F-82C6-24A1578990B0}" destId="{CE01AC3B-44EB-451D-96B4-450D80A0D4B9}" srcOrd="1" destOrd="0" presId="urn:microsoft.com/office/officeart/2005/8/layout/process3"/>
    <dgm:cxn modelId="{AE056E93-2952-42F8-91C0-1131ED8E843A}" type="presParOf" srcId="{AD56F0F6-B0E5-446F-82C6-24A1578990B0}" destId="{F23DF8CF-FFF4-40F3-9385-278A4CF8AC65}" srcOrd="2" destOrd="0" presId="urn:microsoft.com/office/officeart/2005/8/layout/process3"/>
    <dgm:cxn modelId="{B21E281A-C997-4A5F-9DD4-37843384252B}" type="presParOf" srcId="{9FAB62F3-6B50-4F37-BAE0-895E7C00571C}" destId="{AD0240D3-1182-4A2D-85AD-E99B8FC7EEBC}" srcOrd="5" destOrd="0" presId="urn:microsoft.com/office/officeart/2005/8/layout/process3"/>
    <dgm:cxn modelId="{FACF81BB-9A10-4F19-9446-8DD57823B73B}" type="presParOf" srcId="{AD0240D3-1182-4A2D-85AD-E99B8FC7EEBC}" destId="{3DF70090-39EA-400B-B38E-6AEB34CC179E}" srcOrd="0" destOrd="0" presId="urn:microsoft.com/office/officeart/2005/8/layout/process3"/>
    <dgm:cxn modelId="{A80E113C-84FD-49DC-9238-3CE37BAA7227}" type="presParOf" srcId="{9FAB62F3-6B50-4F37-BAE0-895E7C00571C}" destId="{DD78CF5C-F607-45FC-AE79-6D50BD13DFB9}" srcOrd="6" destOrd="0" presId="urn:microsoft.com/office/officeart/2005/8/layout/process3"/>
    <dgm:cxn modelId="{365033EF-0EE1-4191-AFC4-196445F2B1F3}" type="presParOf" srcId="{DD78CF5C-F607-45FC-AE79-6D50BD13DFB9}" destId="{202A0543-7F11-453E-8660-1587B1B32FFD}" srcOrd="0" destOrd="0" presId="urn:microsoft.com/office/officeart/2005/8/layout/process3"/>
    <dgm:cxn modelId="{D183B0DC-7478-438A-AFF7-60CED4830F1D}" type="presParOf" srcId="{DD78CF5C-F607-45FC-AE79-6D50BD13DFB9}" destId="{49088291-33A7-4EA8-97A7-A0FC9A413896}" srcOrd="1" destOrd="0" presId="urn:microsoft.com/office/officeart/2005/8/layout/process3"/>
    <dgm:cxn modelId="{1495A6DB-F6FA-4786-B4D6-81C3E82A8534}" type="presParOf" srcId="{DD78CF5C-F607-45FC-AE79-6D50BD13DFB9}" destId="{5423192C-80BE-40B4-A8DD-5CC837712F23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01486DA-A84F-4042-BB95-4FCA3826C2A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15148EE-1393-43D2-9749-46939D8A5F08}">
      <dgm:prSet phldrT="[Texto]" custT="1"/>
      <dgm:spPr/>
      <dgm:t>
        <a:bodyPr/>
        <a:lstStyle/>
        <a:p>
          <a:r>
            <a:rPr lang="es-ES" sz="1800" dirty="0"/>
            <a:t>Planificación</a:t>
          </a:r>
        </a:p>
      </dgm:t>
    </dgm:pt>
    <dgm:pt modelId="{867E9DC6-EF79-400F-AC0A-7F126F946A33}" type="parTrans" cxnId="{005A011A-2AE0-472A-8129-20000D3D2ABE}">
      <dgm:prSet/>
      <dgm:spPr/>
      <dgm:t>
        <a:bodyPr/>
        <a:lstStyle/>
        <a:p>
          <a:endParaRPr lang="es-ES"/>
        </a:p>
      </dgm:t>
    </dgm:pt>
    <dgm:pt modelId="{41D5C95F-06AA-4097-BD91-689B75BB122B}" type="sibTrans" cxnId="{005A011A-2AE0-472A-8129-20000D3D2ABE}">
      <dgm:prSet/>
      <dgm:spPr/>
      <dgm:t>
        <a:bodyPr/>
        <a:lstStyle/>
        <a:p>
          <a:endParaRPr lang="es-ES"/>
        </a:p>
      </dgm:t>
    </dgm:pt>
    <dgm:pt modelId="{6D1182BB-4B1B-44EF-8F44-4B8EF708B252}">
      <dgm:prSet phldrT="[Texto]" custT="1"/>
      <dgm:spPr/>
      <dgm:t>
        <a:bodyPr/>
        <a:lstStyle/>
        <a:p>
          <a:r>
            <a:rPr lang="es-ES" sz="1400" dirty="0"/>
            <a:t>BP 1</a:t>
          </a:r>
        </a:p>
      </dgm:t>
    </dgm:pt>
    <dgm:pt modelId="{C9C43FA4-7C3D-487B-8300-F0018CD0E8FE}" type="parTrans" cxnId="{F042FA6A-9B7D-499A-944E-EB038E92831F}">
      <dgm:prSet/>
      <dgm:spPr/>
      <dgm:t>
        <a:bodyPr/>
        <a:lstStyle/>
        <a:p>
          <a:endParaRPr lang="es-ES"/>
        </a:p>
      </dgm:t>
    </dgm:pt>
    <dgm:pt modelId="{DCD5A980-F49F-483C-9753-970A2A22D237}" type="sibTrans" cxnId="{F042FA6A-9B7D-499A-944E-EB038E92831F}">
      <dgm:prSet/>
      <dgm:spPr/>
      <dgm:t>
        <a:bodyPr/>
        <a:lstStyle/>
        <a:p>
          <a:endParaRPr lang="es-ES"/>
        </a:p>
      </dgm:t>
    </dgm:pt>
    <dgm:pt modelId="{4F4756F9-0755-4E3A-B179-8E4C2B208BFE}">
      <dgm:prSet phldrT="[Texto]" custT="1"/>
      <dgm:spPr/>
      <dgm:t>
        <a:bodyPr/>
        <a:lstStyle/>
        <a:p>
          <a:r>
            <a:rPr lang="es-ES" sz="1400" dirty="0"/>
            <a:t>BP 4</a:t>
          </a:r>
        </a:p>
      </dgm:t>
    </dgm:pt>
    <dgm:pt modelId="{1F2B8D1D-31B1-4493-A0ED-E3F3065D00B8}" type="parTrans" cxnId="{22813AC7-A591-4A54-86BE-B0C05E313A3C}">
      <dgm:prSet/>
      <dgm:spPr/>
      <dgm:t>
        <a:bodyPr/>
        <a:lstStyle/>
        <a:p>
          <a:endParaRPr lang="es-ES"/>
        </a:p>
      </dgm:t>
    </dgm:pt>
    <dgm:pt modelId="{95FAC380-A204-49A7-A4C0-E01149C44FF6}" type="sibTrans" cxnId="{22813AC7-A591-4A54-86BE-B0C05E313A3C}">
      <dgm:prSet/>
      <dgm:spPr/>
      <dgm:t>
        <a:bodyPr/>
        <a:lstStyle/>
        <a:p>
          <a:endParaRPr lang="es-ES"/>
        </a:p>
      </dgm:t>
    </dgm:pt>
    <dgm:pt modelId="{33DAA409-E603-43DC-A260-F8D3250EEF24}">
      <dgm:prSet phldrT="[Texto]" custT="1"/>
      <dgm:spPr/>
      <dgm:t>
        <a:bodyPr/>
        <a:lstStyle/>
        <a:p>
          <a:r>
            <a:rPr lang="es-ES" sz="1800" dirty="0"/>
            <a:t>Monitoreo</a:t>
          </a:r>
        </a:p>
      </dgm:t>
    </dgm:pt>
    <dgm:pt modelId="{77258F26-F677-4C45-BBDD-06E42AB2B8A7}" type="parTrans" cxnId="{FC278576-1592-449D-B0E1-7C33D108A529}">
      <dgm:prSet/>
      <dgm:spPr/>
      <dgm:t>
        <a:bodyPr/>
        <a:lstStyle/>
        <a:p>
          <a:endParaRPr lang="es-ES"/>
        </a:p>
      </dgm:t>
    </dgm:pt>
    <dgm:pt modelId="{BAEBB0D6-0BA8-4184-9550-14ACEB6A123F}" type="sibTrans" cxnId="{FC278576-1592-449D-B0E1-7C33D108A529}">
      <dgm:prSet/>
      <dgm:spPr/>
      <dgm:t>
        <a:bodyPr/>
        <a:lstStyle/>
        <a:p>
          <a:endParaRPr lang="es-ES"/>
        </a:p>
      </dgm:t>
    </dgm:pt>
    <dgm:pt modelId="{83220690-6D21-4FFD-AAA5-A06D25C4C8ED}">
      <dgm:prSet phldrT="[Texto]" custT="1"/>
      <dgm:spPr/>
      <dgm:t>
        <a:bodyPr/>
        <a:lstStyle/>
        <a:p>
          <a:r>
            <a:rPr lang="es-ES" sz="1400" dirty="0"/>
            <a:t>BP 5</a:t>
          </a:r>
        </a:p>
      </dgm:t>
    </dgm:pt>
    <dgm:pt modelId="{24D9FAF9-D731-47C4-A079-BE4B1CCEA992}" type="parTrans" cxnId="{7FB6C092-DD20-4D60-B834-60E0B157168D}">
      <dgm:prSet/>
      <dgm:spPr/>
      <dgm:t>
        <a:bodyPr/>
        <a:lstStyle/>
        <a:p>
          <a:endParaRPr lang="es-ES"/>
        </a:p>
      </dgm:t>
    </dgm:pt>
    <dgm:pt modelId="{474AB07F-D88E-448B-BE47-7CAF66051CA6}" type="sibTrans" cxnId="{7FB6C092-DD20-4D60-B834-60E0B157168D}">
      <dgm:prSet/>
      <dgm:spPr/>
      <dgm:t>
        <a:bodyPr/>
        <a:lstStyle/>
        <a:p>
          <a:endParaRPr lang="es-ES"/>
        </a:p>
      </dgm:t>
    </dgm:pt>
    <dgm:pt modelId="{86F815AF-3C33-4C7B-B75A-141567BFCD45}">
      <dgm:prSet phldrT="[Texto]" custT="1"/>
      <dgm:spPr/>
      <dgm:t>
        <a:bodyPr/>
        <a:lstStyle/>
        <a:p>
          <a:r>
            <a:rPr lang="es-ES" sz="1400" dirty="0"/>
            <a:t>BP 6</a:t>
          </a:r>
        </a:p>
      </dgm:t>
    </dgm:pt>
    <dgm:pt modelId="{8FBBF16F-574A-4E98-9720-FD81C727600E}" type="parTrans" cxnId="{6E822DF0-3B04-4891-BEB8-4CD8F5238447}">
      <dgm:prSet/>
      <dgm:spPr/>
      <dgm:t>
        <a:bodyPr/>
        <a:lstStyle/>
        <a:p>
          <a:endParaRPr lang="es-ES"/>
        </a:p>
      </dgm:t>
    </dgm:pt>
    <dgm:pt modelId="{88995842-BECB-4D29-8A15-A9E588A89571}" type="sibTrans" cxnId="{6E822DF0-3B04-4891-BEB8-4CD8F5238447}">
      <dgm:prSet/>
      <dgm:spPr/>
      <dgm:t>
        <a:bodyPr/>
        <a:lstStyle/>
        <a:p>
          <a:endParaRPr lang="es-ES"/>
        </a:p>
      </dgm:t>
    </dgm:pt>
    <dgm:pt modelId="{3205A406-5E52-4E56-A06D-9439B20494B5}">
      <dgm:prSet phldrT="[Texto]" custT="1"/>
      <dgm:spPr/>
      <dgm:t>
        <a:bodyPr/>
        <a:lstStyle/>
        <a:p>
          <a:r>
            <a:rPr lang="es-ES" sz="1800" dirty="0"/>
            <a:t>Desarrollo de capacidades</a:t>
          </a:r>
        </a:p>
      </dgm:t>
    </dgm:pt>
    <dgm:pt modelId="{C6CA428F-FC73-403B-9D17-52B1B0176E79}" type="parTrans" cxnId="{317F7F22-2A30-4B78-A26B-C595D832BB5A}">
      <dgm:prSet/>
      <dgm:spPr/>
      <dgm:t>
        <a:bodyPr/>
        <a:lstStyle/>
        <a:p>
          <a:endParaRPr lang="es-ES"/>
        </a:p>
      </dgm:t>
    </dgm:pt>
    <dgm:pt modelId="{D25CE4A7-F1B7-4EF5-927B-3F8C8403BD03}" type="sibTrans" cxnId="{317F7F22-2A30-4B78-A26B-C595D832BB5A}">
      <dgm:prSet/>
      <dgm:spPr/>
      <dgm:t>
        <a:bodyPr/>
        <a:lstStyle/>
        <a:p>
          <a:endParaRPr lang="es-ES"/>
        </a:p>
      </dgm:t>
    </dgm:pt>
    <dgm:pt modelId="{A5107B55-90B2-4132-86A3-72BDD9107420}">
      <dgm:prSet phldrT="[Texto]" custT="1"/>
      <dgm:spPr/>
      <dgm:t>
        <a:bodyPr/>
        <a:lstStyle/>
        <a:p>
          <a:r>
            <a:rPr lang="es-ES" sz="1400" dirty="0"/>
            <a:t>BP 13</a:t>
          </a:r>
        </a:p>
      </dgm:t>
    </dgm:pt>
    <dgm:pt modelId="{740CA41C-52F2-441F-A393-6AFBBCEB98C2}" type="parTrans" cxnId="{0B851814-45EA-4E6D-86CB-1EA42BC91CBE}">
      <dgm:prSet/>
      <dgm:spPr/>
      <dgm:t>
        <a:bodyPr/>
        <a:lstStyle/>
        <a:p>
          <a:endParaRPr lang="es-ES"/>
        </a:p>
      </dgm:t>
    </dgm:pt>
    <dgm:pt modelId="{B6AB5341-C0C9-4F8A-A34F-AD12B978813E}" type="sibTrans" cxnId="{0B851814-45EA-4E6D-86CB-1EA42BC91CBE}">
      <dgm:prSet/>
      <dgm:spPr/>
      <dgm:t>
        <a:bodyPr/>
        <a:lstStyle/>
        <a:p>
          <a:endParaRPr lang="es-ES"/>
        </a:p>
      </dgm:t>
    </dgm:pt>
    <dgm:pt modelId="{A8B180AB-5DF8-489D-9E93-3DEC2C9BAC3A}">
      <dgm:prSet custT="1"/>
      <dgm:spPr/>
      <dgm:t>
        <a:bodyPr/>
        <a:lstStyle/>
        <a:p>
          <a:r>
            <a:rPr lang="es-ES" sz="1800" dirty="0"/>
            <a:t>Evaluación</a:t>
          </a:r>
        </a:p>
      </dgm:t>
    </dgm:pt>
    <dgm:pt modelId="{9EA8C62F-B96D-44FC-86FD-3562A7D0D0D9}" type="parTrans" cxnId="{5F494157-0A0E-4C82-A667-A513D2AE5BC3}">
      <dgm:prSet/>
      <dgm:spPr/>
      <dgm:t>
        <a:bodyPr/>
        <a:lstStyle/>
        <a:p>
          <a:endParaRPr lang="es-ES"/>
        </a:p>
      </dgm:t>
    </dgm:pt>
    <dgm:pt modelId="{01D0C4C3-8A59-4393-98A5-31DB3F6A0887}" type="sibTrans" cxnId="{5F494157-0A0E-4C82-A667-A513D2AE5BC3}">
      <dgm:prSet/>
      <dgm:spPr/>
      <dgm:t>
        <a:bodyPr/>
        <a:lstStyle/>
        <a:p>
          <a:endParaRPr lang="es-ES"/>
        </a:p>
      </dgm:t>
    </dgm:pt>
    <dgm:pt modelId="{524897DD-65CD-43EF-9AB3-64ABFE243CEE}">
      <dgm:prSet custT="1"/>
      <dgm:spPr/>
      <dgm:t>
        <a:bodyPr/>
        <a:lstStyle/>
        <a:p>
          <a:r>
            <a:rPr lang="es-ES" sz="1800" dirty="0"/>
            <a:t>Gestión y uso de evidencias</a:t>
          </a:r>
        </a:p>
      </dgm:t>
    </dgm:pt>
    <dgm:pt modelId="{3B38FB20-2D93-4709-8A18-8E21508B8DD1}" type="parTrans" cxnId="{1578C60D-094C-4531-94EB-0AEFD0C8EC1E}">
      <dgm:prSet/>
      <dgm:spPr/>
      <dgm:t>
        <a:bodyPr/>
        <a:lstStyle/>
        <a:p>
          <a:endParaRPr lang="es-ES"/>
        </a:p>
      </dgm:t>
    </dgm:pt>
    <dgm:pt modelId="{6CC454A8-763A-4787-95D0-1001D5BE253C}" type="sibTrans" cxnId="{1578C60D-094C-4531-94EB-0AEFD0C8EC1E}">
      <dgm:prSet/>
      <dgm:spPr/>
      <dgm:t>
        <a:bodyPr/>
        <a:lstStyle/>
        <a:p>
          <a:endParaRPr lang="es-ES"/>
        </a:p>
      </dgm:t>
    </dgm:pt>
    <dgm:pt modelId="{50D6818F-F7C6-4B56-88C1-A63892480C6C}">
      <dgm:prSet phldrT="[Texto]" custT="1"/>
      <dgm:spPr/>
      <dgm:t>
        <a:bodyPr/>
        <a:lstStyle/>
        <a:p>
          <a:r>
            <a:rPr lang="es-ES" sz="1400" dirty="0"/>
            <a:t>BP 2</a:t>
          </a:r>
        </a:p>
      </dgm:t>
    </dgm:pt>
    <dgm:pt modelId="{6C2C356F-6712-4EFB-ABCC-1ECBEC205A8D}" type="parTrans" cxnId="{7B59B818-5185-41E0-869D-EB50FABC6490}">
      <dgm:prSet/>
      <dgm:spPr/>
      <dgm:t>
        <a:bodyPr/>
        <a:lstStyle/>
        <a:p>
          <a:endParaRPr lang="es-ES"/>
        </a:p>
      </dgm:t>
    </dgm:pt>
    <dgm:pt modelId="{31467177-4F8B-4239-AB92-CF6B807B4CA7}" type="sibTrans" cxnId="{7B59B818-5185-41E0-869D-EB50FABC6490}">
      <dgm:prSet/>
      <dgm:spPr/>
      <dgm:t>
        <a:bodyPr/>
        <a:lstStyle/>
        <a:p>
          <a:endParaRPr lang="es-ES"/>
        </a:p>
      </dgm:t>
    </dgm:pt>
    <dgm:pt modelId="{5B4585D0-9261-4C8E-B19A-09B3BCC17C1C}">
      <dgm:prSet phldrT="[Texto]" custT="1"/>
      <dgm:spPr/>
      <dgm:t>
        <a:bodyPr/>
        <a:lstStyle/>
        <a:p>
          <a:r>
            <a:rPr lang="es-ES" sz="1400" dirty="0"/>
            <a:t>BP 3</a:t>
          </a:r>
        </a:p>
      </dgm:t>
    </dgm:pt>
    <dgm:pt modelId="{FD0279FA-A0EF-43B1-A8EA-8809DA602E21}" type="parTrans" cxnId="{87EFC246-1D40-46EF-BED0-A52563E1E261}">
      <dgm:prSet/>
      <dgm:spPr/>
      <dgm:t>
        <a:bodyPr/>
        <a:lstStyle/>
        <a:p>
          <a:endParaRPr lang="es-ES"/>
        </a:p>
      </dgm:t>
    </dgm:pt>
    <dgm:pt modelId="{8F888A9C-36E9-40EC-BF64-3DA6423BFF50}" type="sibTrans" cxnId="{87EFC246-1D40-46EF-BED0-A52563E1E261}">
      <dgm:prSet/>
      <dgm:spPr/>
      <dgm:t>
        <a:bodyPr/>
        <a:lstStyle/>
        <a:p>
          <a:endParaRPr lang="es-ES"/>
        </a:p>
      </dgm:t>
    </dgm:pt>
    <dgm:pt modelId="{D7D0BE97-6989-4FCE-98E3-D58B71B15E57}">
      <dgm:prSet phldrT="[Texto]" custT="1"/>
      <dgm:spPr/>
      <dgm:t>
        <a:bodyPr/>
        <a:lstStyle/>
        <a:p>
          <a:r>
            <a:rPr lang="es-ES" sz="1400" dirty="0"/>
            <a:t>BP 7</a:t>
          </a:r>
        </a:p>
      </dgm:t>
    </dgm:pt>
    <dgm:pt modelId="{CDA44F2C-8A02-4544-B4E6-DF3BFFE09C3A}" type="parTrans" cxnId="{928F9D15-3EEF-4296-A33A-9549B5809A59}">
      <dgm:prSet/>
      <dgm:spPr/>
      <dgm:t>
        <a:bodyPr/>
        <a:lstStyle/>
        <a:p>
          <a:endParaRPr lang="es-ES"/>
        </a:p>
      </dgm:t>
    </dgm:pt>
    <dgm:pt modelId="{3ECA8ABA-1A83-45A2-BCCD-916E687C4E8A}" type="sibTrans" cxnId="{928F9D15-3EEF-4296-A33A-9549B5809A59}">
      <dgm:prSet/>
      <dgm:spPr/>
      <dgm:t>
        <a:bodyPr/>
        <a:lstStyle/>
        <a:p>
          <a:endParaRPr lang="es-ES"/>
        </a:p>
      </dgm:t>
    </dgm:pt>
    <dgm:pt modelId="{C5F70B42-95C3-486E-B9F1-CFDA3D35C2F8}">
      <dgm:prSet phldrT="[Texto]" custT="1"/>
      <dgm:spPr/>
      <dgm:t>
        <a:bodyPr/>
        <a:lstStyle/>
        <a:p>
          <a:r>
            <a:rPr lang="es-ES" sz="1400" dirty="0"/>
            <a:t>BP 8</a:t>
          </a:r>
        </a:p>
      </dgm:t>
    </dgm:pt>
    <dgm:pt modelId="{04870733-AB67-4489-9491-F26E7DCCA548}" type="parTrans" cxnId="{B3229C59-B9F0-4260-9F35-7E9C7F4BD74C}">
      <dgm:prSet/>
      <dgm:spPr/>
      <dgm:t>
        <a:bodyPr/>
        <a:lstStyle/>
        <a:p>
          <a:endParaRPr lang="es-ES"/>
        </a:p>
      </dgm:t>
    </dgm:pt>
    <dgm:pt modelId="{F61EA318-C461-4A38-AC87-B66B36E9A894}" type="sibTrans" cxnId="{B3229C59-B9F0-4260-9F35-7E9C7F4BD74C}">
      <dgm:prSet/>
      <dgm:spPr/>
      <dgm:t>
        <a:bodyPr/>
        <a:lstStyle/>
        <a:p>
          <a:endParaRPr lang="es-ES"/>
        </a:p>
      </dgm:t>
    </dgm:pt>
    <dgm:pt modelId="{DD240541-5FE4-49B2-820F-98B37EE92E9C}">
      <dgm:prSet custT="1"/>
      <dgm:spPr/>
      <dgm:t>
        <a:bodyPr/>
        <a:lstStyle/>
        <a:p>
          <a:r>
            <a:rPr lang="es-ES" sz="1400" dirty="0"/>
            <a:t>BP 9: Cuenta con un área que realiza la función de evaluación</a:t>
          </a:r>
        </a:p>
      </dgm:t>
    </dgm:pt>
    <dgm:pt modelId="{EFA5D270-E4BB-4B14-8E1E-6252213ECD50}" type="parTrans" cxnId="{839B8479-E3A0-4A10-AC30-0114F80177D3}">
      <dgm:prSet/>
      <dgm:spPr/>
      <dgm:t>
        <a:bodyPr/>
        <a:lstStyle/>
        <a:p>
          <a:endParaRPr lang="es-ES"/>
        </a:p>
      </dgm:t>
    </dgm:pt>
    <dgm:pt modelId="{4C001276-FC44-4B62-A24F-973FE036DD7D}" type="sibTrans" cxnId="{839B8479-E3A0-4A10-AC30-0114F80177D3}">
      <dgm:prSet/>
      <dgm:spPr/>
      <dgm:t>
        <a:bodyPr/>
        <a:lstStyle/>
        <a:p>
          <a:endParaRPr lang="es-ES"/>
        </a:p>
      </dgm:t>
    </dgm:pt>
    <dgm:pt modelId="{7786D8CA-5995-4D8C-86F2-4E02F0FEEC08}">
      <dgm:prSet custT="1"/>
      <dgm:spPr/>
      <dgm:t>
        <a:bodyPr/>
        <a:lstStyle/>
        <a:p>
          <a:r>
            <a:rPr lang="es-ES" sz="1400" dirty="0"/>
            <a:t>BP 10: </a:t>
          </a:r>
          <a:r>
            <a:rPr lang="es-MX" sz="1400" dirty="0"/>
            <a:t>Realiza o solicita estudios de evaluación de acuerdo a estándares</a:t>
          </a:r>
          <a:endParaRPr lang="es-ES" sz="1400" dirty="0"/>
        </a:p>
      </dgm:t>
    </dgm:pt>
    <dgm:pt modelId="{90FB1297-8F7C-47E3-915B-1B8EEBDCA781}" type="parTrans" cxnId="{BE25E82E-6333-48C6-A55F-C0FE93C2D1E3}">
      <dgm:prSet/>
      <dgm:spPr/>
      <dgm:t>
        <a:bodyPr/>
        <a:lstStyle/>
        <a:p>
          <a:endParaRPr lang="es-ES"/>
        </a:p>
      </dgm:t>
    </dgm:pt>
    <dgm:pt modelId="{DB830F1F-4910-4063-A441-91215A2134E4}" type="sibTrans" cxnId="{BE25E82E-6333-48C6-A55F-C0FE93C2D1E3}">
      <dgm:prSet/>
      <dgm:spPr/>
      <dgm:t>
        <a:bodyPr/>
        <a:lstStyle/>
        <a:p>
          <a:endParaRPr lang="es-ES"/>
        </a:p>
      </dgm:t>
    </dgm:pt>
    <dgm:pt modelId="{72CD88CC-E641-4B1E-9ABF-503224CE1205}">
      <dgm:prSet custT="1"/>
      <dgm:spPr/>
      <dgm:t>
        <a:bodyPr/>
        <a:lstStyle/>
        <a:p>
          <a:r>
            <a:rPr lang="es-ES" sz="1400" dirty="0"/>
            <a:t>BP 11</a:t>
          </a:r>
        </a:p>
      </dgm:t>
    </dgm:pt>
    <dgm:pt modelId="{133C5D77-1A49-4E77-B799-88D883AC1517}" type="parTrans" cxnId="{DD12D229-9FB2-4DE9-85B3-5E0DC93C0234}">
      <dgm:prSet/>
      <dgm:spPr/>
      <dgm:t>
        <a:bodyPr/>
        <a:lstStyle/>
        <a:p>
          <a:endParaRPr lang="es-ES"/>
        </a:p>
      </dgm:t>
    </dgm:pt>
    <dgm:pt modelId="{424E0D40-C499-4CBD-842D-E0EDC4852484}" type="sibTrans" cxnId="{DD12D229-9FB2-4DE9-85B3-5E0DC93C0234}">
      <dgm:prSet/>
      <dgm:spPr/>
      <dgm:t>
        <a:bodyPr/>
        <a:lstStyle/>
        <a:p>
          <a:endParaRPr lang="es-ES"/>
        </a:p>
      </dgm:t>
    </dgm:pt>
    <dgm:pt modelId="{A33D8CFC-55BD-47D0-84F0-3C094B0DFAFE}">
      <dgm:prSet custT="1"/>
      <dgm:spPr/>
      <dgm:t>
        <a:bodyPr/>
        <a:lstStyle/>
        <a:p>
          <a:r>
            <a:rPr lang="es-ES" sz="1400" dirty="0"/>
            <a:t>BP 12</a:t>
          </a:r>
        </a:p>
      </dgm:t>
    </dgm:pt>
    <dgm:pt modelId="{1BE6A150-48CA-40D9-A920-A4F052EE6AA4}" type="parTrans" cxnId="{935EF227-3D86-472F-B7CE-E5979962353C}">
      <dgm:prSet/>
      <dgm:spPr/>
      <dgm:t>
        <a:bodyPr/>
        <a:lstStyle/>
        <a:p>
          <a:endParaRPr lang="es-ES"/>
        </a:p>
      </dgm:t>
    </dgm:pt>
    <dgm:pt modelId="{D36A2ADF-2FF2-4DAF-8F44-16536A1F24F1}" type="sibTrans" cxnId="{935EF227-3D86-472F-B7CE-E5979962353C}">
      <dgm:prSet/>
      <dgm:spPr/>
      <dgm:t>
        <a:bodyPr/>
        <a:lstStyle/>
        <a:p>
          <a:endParaRPr lang="es-ES"/>
        </a:p>
      </dgm:t>
    </dgm:pt>
    <dgm:pt modelId="{B7BB68A7-7148-497F-888C-7D702A51FC25}">
      <dgm:prSet phldrT="[Texto]" custT="1"/>
      <dgm:spPr/>
      <dgm:t>
        <a:bodyPr/>
        <a:lstStyle/>
        <a:p>
          <a:r>
            <a:rPr lang="es-ES" sz="1400" dirty="0"/>
            <a:t>BP 14</a:t>
          </a:r>
        </a:p>
      </dgm:t>
    </dgm:pt>
    <dgm:pt modelId="{282E97F2-A7B1-46A7-B53D-88932B3E4535}" type="parTrans" cxnId="{8009EADB-926F-4F58-9478-6FA0364FF4C8}">
      <dgm:prSet/>
      <dgm:spPr/>
      <dgm:t>
        <a:bodyPr/>
        <a:lstStyle/>
        <a:p>
          <a:endParaRPr lang="es-ES"/>
        </a:p>
      </dgm:t>
    </dgm:pt>
    <dgm:pt modelId="{C9192D9B-0D0A-4E56-87F7-438A2A89B40A}" type="sibTrans" cxnId="{8009EADB-926F-4F58-9478-6FA0364FF4C8}">
      <dgm:prSet/>
      <dgm:spPr/>
      <dgm:t>
        <a:bodyPr/>
        <a:lstStyle/>
        <a:p>
          <a:endParaRPr lang="es-ES"/>
        </a:p>
      </dgm:t>
    </dgm:pt>
    <dgm:pt modelId="{0AB336CC-8924-430E-A61A-29D6E08A4A6C}" type="pres">
      <dgm:prSet presAssocID="{701486DA-A84F-4042-BB95-4FCA3826C2A6}" presName="Name0" presStyleCnt="0">
        <dgm:presLayoutVars>
          <dgm:dir/>
          <dgm:animLvl val="lvl"/>
          <dgm:resizeHandles val="exact"/>
        </dgm:presLayoutVars>
      </dgm:prSet>
      <dgm:spPr/>
    </dgm:pt>
    <dgm:pt modelId="{5641CB93-576A-4EED-91DD-32374D8C1274}" type="pres">
      <dgm:prSet presAssocID="{115148EE-1393-43D2-9749-46939D8A5F08}" presName="linNode" presStyleCnt="0"/>
      <dgm:spPr/>
    </dgm:pt>
    <dgm:pt modelId="{D31DFD87-7E98-4A74-91D2-4C94A2D4016D}" type="pres">
      <dgm:prSet presAssocID="{115148EE-1393-43D2-9749-46939D8A5F08}" presName="parentText" presStyleLbl="node1" presStyleIdx="0" presStyleCnt="5" custLinFactNeighborY="229">
        <dgm:presLayoutVars>
          <dgm:chMax val="1"/>
          <dgm:bulletEnabled val="1"/>
        </dgm:presLayoutVars>
      </dgm:prSet>
      <dgm:spPr/>
    </dgm:pt>
    <dgm:pt modelId="{E65FAB3F-8FB4-478F-8873-E7EE05353E7F}" type="pres">
      <dgm:prSet presAssocID="{115148EE-1393-43D2-9749-46939D8A5F08}" presName="descendantText" presStyleLbl="alignAccFollowNode1" presStyleIdx="0" presStyleCnt="5">
        <dgm:presLayoutVars>
          <dgm:bulletEnabled val="1"/>
        </dgm:presLayoutVars>
      </dgm:prSet>
      <dgm:spPr>
        <a:prstGeom prst="rect">
          <a:avLst/>
        </a:prstGeom>
      </dgm:spPr>
    </dgm:pt>
    <dgm:pt modelId="{385790C3-0D83-49BB-B9E3-942C7AD9CC0F}" type="pres">
      <dgm:prSet presAssocID="{41D5C95F-06AA-4097-BD91-689B75BB122B}" presName="sp" presStyleCnt="0"/>
      <dgm:spPr/>
    </dgm:pt>
    <dgm:pt modelId="{859421DF-89F6-4CC0-A6D2-7B9716534407}" type="pres">
      <dgm:prSet presAssocID="{33DAA409-E603-43DC-A260-F8D3250EEF24}" presName="linNode" presStyleCnt="0"/>
      <dgm:spPr/>
    </dgm:pt>
    <dgm:pt modelId="{67FDDB89-F0D5-4F04-9F93-A8E777C0FDF2}" type="pres">
      <dgm:prSet presAssocID="{33DAA409-E603-43DC-A260-F8D3250EEF24}" presName="parentText" presStyleLbl="node1" presStyleIdx="1" presStyleCnt="5" custLinFactNeighborY="229">
        <dgm:presLayoutVars>
          <dgm:chMax val="1"/>
          <dgm:bulletEnabled val="1"/>
        </dgm:presLayoutVars>
      </dgm:prSet>
      <dgm:spPr/>
    </dgm:pt>
    <dgm:pt modelId="{BFCBEE68-BE47-44DD-8A54-A81383465EE2}" type="pres">
      <dgm:prSet presAssocID="{33DAA409-E603-43DC-A260-F8D3250EEF24}" presName="descendantText" presStyleLbl="alignAccFollowNode1" presStyleIdx="1" presStyleCnt="5">
        <dgm:presLayoutVars>
          <dgm:bulletEnabled val="1"/>
        </dgm:presLayoutVars>
      </dgm:prSet>
      <dgm:spPr/>
    </dgm:pt>
    <dgm:pt modelId="{31709A7D-0E93-417C-8658-393F5EABEE77}" type="pres">
      <dgm:prSet presAssocID="{BAEBB0D6-0BA8-4184-9550-14ACEB6A123F}" presName="sp" presStyleCnt="0"/>
      <dgm:spPr/>
    </dgm:pt>
    <dgm:pt modelId="{137370BC-C206-458C-92A5-C5194BF73969}" type="pres">
      <dgm:prSet presAssocID="{A8B180AB-5DF8-489D-9E93-3DEC2C9BAC3A}" presName="linNode" presStyleCnt="0"/>
      <dgm:spPr/>
    </dgm:pt>
    <dgm:pt modelId="{52D7BD20-D3D7-4CB4-B755-E09CE5826A76}" type="pres">
      <dgm:prSet presAssocID="{A8B180AB-5DF8-489D-9E93-3DEC2C9BAC3A}" presName="parentText" presStyleLbl="node1" presStyleIdx="2" presStyleCnt="5" custLinFactNeighborY="229">
        <dgm:presLayoutVars>
          <dgm:chMax val="1"/>
          <dgm:bulletEnabled val="1"/>
        </dgm:presLayoutVars>
      </dgm:prSet>
      <dgm:spPr/>
    </dgm:pt>
    <dgm:pt modelId="{240BDF46-E1DD-4F67-B0C0-F36C0EBFB6F8}" type="pres">
      <dgm:prSet presAssocID="{A8B180AB-5DF8-489D-9E93-3DEC2C9BAC3A}" presName="descendantText" presStyleLbl="alignAccFollowNode1" presStyleIdx="2" presStyleCnt="5">
        <dgm:presLayoutVars>
          <dgm:bulletEnabled val="1"/>
        </dgm:presLayoutVars>
      </dgm:prSet>
      <dgm:spPr/>
    </dgm:pt>
    <dgm:pt modelId="{6635465D-AC34-431C-AB1B-5BA45D49C349}" type="pres">
      <dgm:prSet presAssocID="{01D0C4C3-8A59-4393-98A5-31DB3F6A0887}" presName="sp" presStyleCnt="0"/>
      <dgm:spPr/>
    </dgm:pt>
    <dgm:pt modelId="{5C105DED-6712-44DC-A995-71D65F8BA089}" type="pres">
      <dgm:prSet presAssocID="{524897DD-65CD-43EF-9AB3-64ABFE243CEE}" presName="linNode" presStyleCnt="0"/>
      <dgm:spPr/>
    </dgm:pt>
    <dgm:pt modelId="{E296992B-315A-43F2-849C-F78D276D05F2}" type="pres">
      <dgm:prSet presAssocID="{524897DD-65CD-43EF-9AB3-64ABFE243CEE}" presName="parentText" presStyleLbl="node1" presStyleIdx="3" presStyleCnt="5" custLinFactNeighborY="229">
        <dgm:presLayoutVars>
          <dgm:chMax val="1"/>
          <dgm:bulletEnabled val="1"/>
        </dgm:presLayoutVars>
      </dgm:prSet>
      <dgm:spPr/>
    </dgm:pt>
    <dgm:pt modelId="{41DDF408-8091-425E-8203-C3918CA72754}" type="pres">
      <dgm:prSet presAssocID="{524897DD-65CD-43EF-9AB3-64ABFE243CEE}" presName="descendantText" presStyleLbl="alignAccFollowNode1" presStyleIdx="3" presStyleCnt="5">
        <dgm:presLayoutVars>
          <dgm:bulletEnabled val="1"/>
        </dgm:presLayoutVars>
      </dgm:prSet>
      <dgm:spPr/>
    </dgm:pt>
    <dgm:pt modelId="{E8D706E6-6E7A-4937-8D17-22ED6EE46C18}" type="pres">
      <dgm:prSet presAssocID="{6CC454A8-763A-4787-95D0-1001D5BE253C}" presName="sp" presStyleCnt="0"/>
      <dgm:spPr/>
    </dgm:pt>
    <dgm:pt modelId="{A1B12818-A915-4628-A4DF-3F63B8349018}" type="pres">
      <dgm:prSet presAssocID="{3205A406-5E52-4E56-A06D-9439B20494B5}" presName="linNode" presStyleCnt="0"/>
      <dgm:spPr/>
    </dgm:pt>
    <dgm:pt modelId="{9EBEC4C7-FAF7-4A6C-B9E2-75293E045921}" type="pres">
      <dgm:prSet presAssocID="{3205A406-5E52-4E56-A06D-9439B20494B5}" presName="parentText" presStyleLbl="node1" presStyleIdx="4" presStyleCnt="5" custLinFactNeighborY="229">
        <dgm:presLayoutVars>
          <dgm:chMax val="1"/>
          <dgm:bulletEnabled val="1"/>
        </dgm:presLayoutVars>
      </dgm:prSet>
      <dgm:spPr/>
    </dgm:pt>
    <dgm:pt modelId="{0D0C5235-5AB2-4362-9743-6033459A0F16}" type="pres">
      <dgm:prSet presAssocID="{3205A406-5E52-4E56-A06D-9439B20494B5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1578C60D-094C-4531-94EB-0AEFD0C8EC1E}" srcId="{701486DA-A84F-4042-BB95-4FCA3826C2A6}" destId="{524897DD-65CD-43EF-9AB3-64ABFE243CEE}" srcOrd="3" destOrd="0" parTransId="{3B38FB20-2D93-4709-8A18-8E21508B8DD1}" sibTransId="{6CC454A8-763A-4787-95D0-1001D5BE253C}"/>
    <dgm:cxn modelId="{25929A12-D6D7-4F57-BA0C-29BDE2A12668}" type="presOf" srcId="{A5107B55-90B2-4132-86A3-72BDD9107420}" destId="{0D0C5235-5AB2-4362-9743-6033459A0F16}" srcOrd="0" destOrd="0" presId="urn:microsoft.com/office/officeart/2005/8/layout/vList5"/>
    <dgm:cxn modelId="{0B851814-45EA-4E6D-86CB-1EA42BC91CBE}" srcId="{3205A406-5E52-4E56-A06D-9439B20494B5}" destId="{A5107B55-90B2-4132-86A3-72BDD9107420}" srcOrd="0" destOrd="0" parTransId="{740CA41C-52F2-441F-A393-6AFBBCEB98C2}" sibTransId="{B6AB5341-C0C9-4F8A-A34F-AD12B978813E}"/>
    <dgm:cxn modelId="{928F9D15-3EEF-4296-A33A-9549B5809A59}" srcId="{33DAA409-E603-43DC-A260-F8D3250EEF24}" destId="{D7D0BE97-6989-4FCE-98E3-D58B71B15E57}" srcOrd="2" destOrd="0" parTransId="{CDA44F2C-8A02-4544-B4E6-DF3BFFE09C3A}" sibTransId="{3ECA8ABA-1A83-45A2-BCCD-916E687C4E8A}"/>
    <dgm:cxn modelId="{7B59B818-5185-41E0-869D-EB50FABC6490}" srcId="{115148EE-1393-43D2-9749-46939D8A5F08}" destId="{50D6818F-F7C6-4B56-88C1-A63892480C6C}" srcOrd="1" destOrd="0" parTransId="{6C2C356F-6712-4EFB-ABCC-1ECBEC205A8D}" sibTransId="{31467177-4F8B-4239-AB92-CF6B807B4CA7}"/>
    <dgm:cxn modelId="{005A011A-2AE0-472A-8129-20000D3D2ABE}" srcId="{701486DA-A84F-4042-BB95-4FCA3826C2A6}" destId="{115148EE-1393-43D2-9749-46939D8A5F08}" srcOrd="0" destOrd="0" parTransId="{867E9DC6-EF79-400F-AC0A-7F126F946A33}" sibTransId="{41D5C95F-06AA-4097-BD91-689B75BB122B}"/>
    <dgm:cxn modelId="{317F7F22-2A30-4B78-A26B-C595D832BB5A}" srcId="{701486DA-A84F-4042-BB95-4FCA3826C2A6}" destId="{3205A406-5E52-4E56-A06D-9439B20494B5}" srcOrd="4" destOrd="0" parTransId="{C6CA428F-FC73-403B-9D17-52B1B0176E79}" sibTransId="{D25CE4A7-F1B7-4EF5-927B-3F8C8403BD03}"/>
    <dgm:cxn modelId="{935EF227-3D86-472F-B7CE-E5979962353C}" srcId="{524897DD-65CD-43EF-9AB3-64ABFE243CEE}" destId="{A33D8CFC-55BD-47D0-84F0-3C094B0DFAFE}" srcOrd="1" destOrd="0" parTransId="{1BE6A150-48CA-40D9-A920-A4F052EE6AA4}" sibTransId="{D36A2ADF-2FF2-4DAF-8F44-16536A1F24F1}"/>
    <dgm:cxn modelId="{DD12D229-9FB2-4DE9-85B3-5E0DC93C0234}" srcId="{524897DD-65CD-43EF-9AB3-64ABFE243CEE}" destId="{72CD88CC-E641-4B1E-9ABF-503224CE1205}" srcOrd="0" destOrd="0" parTransId="{133C5D77-1A49-4E77-B799-88D883AC1517}" sibTransId="{424E0D40-C499-4CBD-842D-E0EDC4852484}"/>
    <dgm:cxn modelId="{BE25E82E-6333-48C6-A55F-C0FE93C2D1E3}" srcId="{A8B180AB-5DF8-489D-9E93-3DEC2C9BAC3A}" destId="{7786D8CA-5995-4D8C-86F2-4E02F0FEEC08}" srcOrd="1" destOrd="0" parTransId="{90FB1297-8F7C-47E3-915B-1B8EEBDCA781}" sibTransId="{DB830F1F-4910-4063-A441-91215A2134E4}"/>
    <dgm:cxn modelId="{9FF1E73E-B5FD-4FC6-B0C6-418B2387B815}" type="presOf" srcId="{86F815AF-3C33-4C7B-B75A-141567BFCD45}" destId="{BFCBEE68-BE47-44DD-8A54-A81383465EE2}" srcOrd="0" destOrd="1" presId="urn:microsoft.com/office/officeart/2005/8/layout/vList5"/>
    <dgm:cxn modelId="{87EFC246-1D40-46EF-BED0-A52563E1E261}" srcId="{115148EE-1393-43D2-9749-46939D8A5F08}" destId="{5B4585D0-9261-4C8E-B19A-09B3BCC17C1C}" srcOrd="2" destOrd="0" parTransId="{FD0279FA-A0EF-43B1-A8EA-8809DA602E21}" sibTransId="{8F888A9C-36E9-40EC-BF64-3DA6423BFF50}"/>
    <dgm:cxn modelId="{A3FFCA47-207B-48A1-8F69-9C21EE6C2E86}" type="presOf" srcId="{A33D8CFC-55BD-47D0-84F0-3C094B0DFAFE}" destId="{41DDF408-8091-425E-8203-C3918CA72754}" srcOrd="0" destOrd="1" presId="urn:microsoft.com/office/officeart/2005/8/layout/vList5"/>
    <dgm:cxn modelId="{42CAEE49-44D5-458D-AC22-D4594C8D68F5}" type="presOf" srcId="{701486DA-A84F-4042-BB95-4FCA3826C2A6}" destId="{0AB336CC-8924-430E-A61A-29D6E08A4A6C}" srcOrd="0" destOrd="0" presId="urn:microsoft.com/office/officeart/2005/8/layout/vList5"/>
    <dgm:cxn modelId="{F042FA6A-9B7D-499A-944E-EB038E92831F}" srcId="{115148EE-1393-43D2-9749-46939D8A5F08}" destId="{6D1182BB-4B1B-44EF-8F44-4B8EF708B252}" srcOrd="0" destOrd="0" parTransId="{C9C43FA4-7C3D-487B-8300-F0018CD0E8FE}" sibTransId="{DCD5A980-F49F-483C-9753-970A2A22D237}"/>
    <dgm:cxn modelId="{4661FF6D-D260-4FD7-8358-9B180DA38B8A}" type="presOf" srcId="{B7BB68A7-7148-497F-888C-7D702A51FC25}" destId="{0D0C5235-5AB2-4362-9743-6033459A0F16}" srcOrd="0" destOrd="1" presId="urn:microsoft.com/office/officeart/2005/8/layout/vList5"/>
    <dgm:cxn modelId="{13AD366F-5CF0-4226-BBFF-2E6EBAA3CD5B}" type="presOf" srcId="{DD240541-5FE4-49B2-820F-98B37EE92E9C}" destId="{240BDF46-E1DD-4F67-B0C0-F36C0EBFB6F8}" srcOrd="0" destOrd="0" presId="urn:microsoft.com/office/officeart/2005/8/layout/vList5"/>
    <dgm:cxn modelId="{1E151175-1022-4ABF-981B-834110BE2013}" type="presOf" srcId="{524897DD-65CD-43EF-9AB3-64ABFE243CEE}" destId="{E296992B-315A-43F2-849C-F78D276D05F2}" srcOrd="0" destOrd="0" presId="urn:microsoft.com/office/officeart/2005/8/layout/vList5"/>
    <dgm:cxn modelId="{FC278576-1592-449D-B0E1-7C33D108A529}" srcId="{701486DA-A84F-4042-BB95-4FCA3826C2A6}" destId="{33DAA409-E603-43DC-A260-F8D3250EEF24}" srcOrd="1" destOrd="0" parTransId="{77258F26-F677-4C45-BBDD-06E42AB2B8A7}" sibTransId="{BAEBB0D6-0BA8-4184-9550-14ACEB6A123F}"/>
    <dgm:cxn modelId="{5F494157-0A0E-4C82-A667-A513D2AE5BC3}" srcId="{701486DA-A84F-4042-BB95-4FCA3826C2A6}" destId="{A8B180AB-5DF8-489D-9E93-3DEC2C9BAC3A}" srcOrd="2" destOrd="0" parTransId="{9EA8C62F-B96D-44FC-86FD-3562A7D0D0D9}" sibTransId="{01D0C4C3-8A59-4393-98A5-31DB3F6A0887}"/>
    <dgm:cxn modelId="{839B8479-E3A0-4A10-AC30-0114F80177D3}" srcId="{A8B180AB-5DF8-489D-9E93-3DEC2C9BAC3A}" destId="{DD240541-5FE4-49B2-820F-98B37EE92E9C}" srcOrd="0" destOrd="0" parTransId="{EFA5D270-E4BB-4B14-8E1E-6252213ECD50}" sibTransId="{4C001276-FC44-4B62-A24F-973FE036DD7D}"/>
    <dgm:cxn modelId="{B3229C59-B9F0-4260-9F35-7E9C7F4BD74C}" srcId="{33DAA409-E603-43DC-A260-F8D3250EEF24}" destId="{C5F70B42-95C3-486E-B9F1-CFDA3D35C2F8}" srcOrd="3" destOrd="0" parTransId="{04870733-AB67-4489-9491-F26E7DCCA548}" sibTransId="{F61EA318-C461-4A38-AC87-B66B36E9A894}"/>
    <dgm:cxn modelId="{C0C40B7C-C641-4EA0-AC9D-4102F3135D7C}" type="presOf" srcId="{50D6818F-F7C6-4B56-88C1-A63892480C6C}" destId="{E65FAB3F-8FB4-478F-8873-E7EE05353E7F}" srcOrd="0" destOrd="1" presId="urn:microsoft.com/office/officeart/2005/8/layout/vList5"/>
    <dgm:cxn modelId="{EEFF6986-BC92-44FB-B419-EC4CCFECF690}" type="presOf" srcId="{4F4756F9-0755-4E3A-B179-8E4C2B208BFE}" destId="{E65FAB3F-8FB4-478F-8873-E7EE05353E7F}" srcOrd="0" destOrd="3" presId="urn:microsoft.com/office/officeart/2005/8/layout/vList5"/>
    <dgm:cxn modelId="{5D795287-C4CF-4BA8-906E-A2F88A02EB35}" type="presOf" srcId="{5B4585D0-9261-4C8E-B19A-09B3BCC17C1C}" destId="{E65FAB3F-8FB4-478F-8873-E7EE05353E7F}" srcOrd="0" destOrd="2" presId="urn:microsoft.com/office/officeart/2005/8/layout/vList5"/>
    <dgm:cxn modelId="{7FB6C092-DD20-4D60-B834-60E0B157168D}" srcId="{33DAA409-E603-43DC-A260-F8D3250EEF24}" destId="{83220690-6D21-4FFD-AAA5-A06D25C4C8ED}" srcOrd="0" destOrd="0" parTransId="{24D9FAF9-D731-47C4-A079-BE4B1CCEA992}" sibTransId="{474AB07F-D88E-448B-BE47-7CAF66051CA6}"/>
    <dgm:cxn modelId="{0AA415A5-4236-4746-B982-016814A6A6C8}" type="presOf" srcId="{D7D0BE97-6989-4FCE-98E3-D58B71B15E57}" destId="{BFCBEE68-BE47-44DD-8A54-A81383465EE2}" srcOrd="0" destOrd="2" presId="urn:microsoft.com/office/officeart/2005/8/layout/vList5"/>
    <dgm:cxn modelId="{826439AB-102D-4881-80E8-5469AC84241E}" type="presOf" srcId="{C5F70B42-95C3-486E-B9F1-CFDA3D35C2F8}" destId="{BFCBEE68-BE47-44DD-8A54-A81383465EE2}" srcOrd="0" destOrd="3" presId="urn:microsoft.com/office/officeart/2005/8/layout/vList5"/>
    <dgm:cxn modelId="{98C416B3-C676-4369-BAFB-973847D57C8B}" type="presOf" srcId="{A8B180AB-5DF8-489D-9E93-3DEC2C9BAC3A}" destId="{52D7BD20-D3D7-4CB4-B755-E09CE5826A76}" srcOrd="0" destOrd="0" presId="urn:microsoft.com/office/officeart/2005/8/layout/vList5"/>
    <dgm:cxn modelId="{F1E507C3-899D-42A2-8762-99F56E3FC3F6}" type="presOf" srcId="{115148EE-1393-43D2-9749-46939D8A5F08}" destId="{D31DFD87-7E98-4A74-91D2-4C94A2D4016D}" srcOrd="0" destOrd="0" presId="urn:microsoft.com/office/officeart/2005/8/layout/vList5"/>
    <dgm:cxn modelId="{22813AC7-A591-4A54-86BE-B0C05E313A3C}" srcId="{115148EE-1393-43D2-9749-46939D8A5F08}" destId="{4F4756F9-0755-4E3A-B179-8E4C2B208BFE}" srcOrd="3" destOrd="0" parTransId="{1F2B8D1D-31B1-4493-A0ED-E3F3065D00B8}" sibTransId="{95FAC380-A204-49A7-A4C0-E01149C44FF6}"/>
    <dgm:cxn modelId="{39D68DCB-D396-4A68-A29E-BBF2C90236ED}" type="presOf" srcId="{33DAA409-E603-43DC-A260-F8D3250EEF24}" destId="{67FDDB89-F0D5-4F04-9F93-A8E777C0FDF2}" srcOrd="0" destOrd="0" presId="urn:microsoft.com/office/officeart/2005/8/layout/vList5"/>
    <dgm:cxn modelId="{8009EADB-926F-4F58-9478-6FA0364FF4C8}" srcId="{3205A406-5E52-4E56-A06D-9439B20494B5}" destId="{B7BB68A7-7148-497F-888C-7D702A51FC25}" srcOrd="1" destOrd="0" parTransId="{282E97F2-A7B1-46A7-B53D-88932B3E4535}" sibTransId="{C9192D9B-0D0A-4E56-87F7-438A2A89B40A}"/>
    <dgm:cxn modelId="{88DC16ED-BD60-4B43-992C-4A235DFC8381}" type="presOf" srcId="{83220690-6D21-4FFD-AAA5-A06D25C4C8ED}" destId="{BFCBEE68-BE47-44DD-8A54-A81383465EE2}" srcOrd="0" destOrd="0" presId="urn:microsoft.com/office/officeart/2005/8/layout/vList5"/>
    <dgm:cxn modelId="{BE2939ED-65DA-41CA-A6DD-90873FEA6FF2}" type="presOf" srcId="{3205A406-5E52-4E56-A06D-9439B20494B5}" destId="{9EBEC4C7-FAF7-4A6C-B9E2-75293E045921}" srcOrd="0" destOrd="0" presId="urn:microsoft.com/office/officeart/2005/8/layout/vList5"/>
    <dgm:cxn modelId="{934261EF-B29F-4932-99B7-A596A11AE8F7}" type="presOf" srcId="{6D1182BB-4B1B-44EF-8F44-4B8EF708B252}" destId="{E65FAB3F-8FB4-478F-8873-E7EE05353E7F}" srcOrd="0" destOrd="0" presId="urn:microsoft.com/office/officeart/2005/8/layout/vList5"/>
    <dgm:cxn modelId="{6E822DF0-3B04-4891-BEB8-4CD8F5238447}" srcId="{33DAA409-E603-43DC-A260-F8D3250EEF24}" destId="{86F815AF-3C33-4C7B-B75A-141567BFCD45}" srcOrd="1" destOrd="0" parTransId="{8FBBF16F-574A-4E98-9720-FD81C727600E}" sibTransId="{88995842-BECB-4D29-8A15-A9E588A89571}"/>
    <dgm:cxn modelId="{7CC0CDFB-5B0D-4ED5-BDBD-4FB4456FB62D}" type="presOf" srcId="{72CD88CC-E641-4B1E-9ABF-503224CE1205}" destId="{41DDF408-8091-425E-8203-C3918CA72754}" srcOrd="0" destOrd="0" presId="urn:microsoft.com/office/officeart/2005/8/layout/vList5"/>
    <dgm:cxn modelId="{4A71EEFC-A5AE-41EA-831F-29AA2F9AD131}" type="presOf" srcId="{7786D8CA-5995-4D8C-86F2-4E02F0FEEC08}" destId="{240BDF46-E1DD-4F67-B0C0-F36C0EBFB6F8}" srcOrd="0" destOrd="1" presId="urn:microsoft.com/office/officeart/2005/8/layout/vList5"/>
    <dgm:cxn modelId="{3ADB932E-A112-4888-8D02-9C310483DA2C}" type="presParOf" srcId="{0AB336CC-8924-430E-A61A-29D6E08A4A6C}" destId="{5641CB93-576A-4EED-91DD-32374D8C1274}" srcOrd="0" destOrd="0" presId="urn:microsoft.com/office/officeart/2005/8/layout/vList5"/>
    <dgm:cxn modelId="{DCAAAE78-A7B8-46E4-8AB7-A2717201979C}" type="presParOf" srcId="{5641CB93-576A-4EED-91DD-32374D8C1274}" destId="{D31DFD87-7E98-4A74-91D2-4C94A2D4016D}" srcOrd="0" destOrd="0" presId="urn:microsoft.com/office/officeart/2005/8/layout/vList5"/>
    <dgm:cxn modelId="{93F53C87-67CA-4549-8721-74AA9B669AF0}" type="presParOf" srcId="{5641CB93-576A-4EED-91DD-32374D8C1274}" destId="{E65FAB3F-8FB4-478F-8873-E7EE05353E7F}" srcOrd="1" destOrd="0" presId="urn:microsoft.com/office/officeart/2005/8/layout/vList5"/>
    <dgm:cxn modelId="{F2D00FB1-CD06-44F2-BF99-C7A64B4DD856}" type="presParOf" srcId="{0AB336CC-8924-430E-A61A-29D6E08A4A6C}" destId="{385790C3-0D83-49BB-B9E3-942C7AD9CC0F}" srcOrd="1" destOrd="0" presId="urn:microsoft.com/office/officeart/2005/8/layout/vList5"/>
    <dgm:cxn modelId="{50EF3507-0497-42B6-972A-C94FC02609F1}" type="presParOf" srcId="{0AB336CC-8924-430E-A61A-29D6E08A4A6C}" destId="{859421DF-89F6-4CC0-A6D2-7B9716534407}" srcOrd="2" destOrd="0" presId="urn:microsoft.com/office/officeart/2005/8/layout/vList5"/>
    <dgm:cxn modelId="{3731AA4B-EC63-44CA-B604-A62B211B0056}" type="presParOf" srcId="{859421DF-89F6-4CC0-A6D2-7B9716534407}" destId="{67FDDB89-F0D5-4F04-9F93-A8E777C0FDF2}" srcOrd="0" destOrd="0" presId="urn:microsoft.com/office/officeart/2005/8/layout/vList5"/>
    <dgm:cxn modelId="{F30110E4-6F57-4975-9D7B-F47BE0002D5E}" type="presParOf" srcId="{859421DF-89F6-4CC0-A6D2-7B9716534407}" destId="{BFCBEE68-BE47-44DD-8A54-A81383465EE2}" srcOrd="1" destOrd="0" presId="urn:microsoft.com/office/officeart/2005/8/layout/vList5"/>
    <dgm:cxn modelId="{A4E5CCF5-59E7-4D8F-ACBB-DDA9B9F200F6}" type="presParOf" srcId="{0AB336CC-8924-430E-A61A-29D6E08A4A6C}" destId="{31709A7D-0E93-417C-8658-393F5EABEE77}" srcOrd="3" destOrd="0" presId="urn:microsoft.com/office/officeart/2005/8/layout/vList5"/>
    <dgm:cxn modelId="{1CA615A1-BC17-4891-B567-CC36059859D1}" type="presParOf" srcId="{0AB336CC-8924-430E-A61A-29D6E08A4A6C}" destId="{137370BC-C206-458C-92A5-C5194BF73969}" srcOrd="4" destOrd="0" presId="urn:microsoft.com/office/officeart/2005/8/layout/vList5"/>
    <dgm:cxn modelId="{737BCCE8-C138-4FB3-8E78-F47C021941D6}" type="presParOf" srcId="{137370BC-C206-458C-92A5-C5194BF73969}" destId="{52D7BD20-D3D7-4CB4-B755-E09CE5826A76}" srcOrd="0" destOrd="0" presId="urn:microsoft.com/office/officeart/2005/8/layout/vList5"/>
    <dgm:cxn modelId="{531DF189-DBA2-482D-9B93-4B3D65321E37}" type="presParOf" srcId="{137370BC-C206-458C-92A5-C5194BF73969}" destId="{240BDF46-E1DD-4F67-B0C0-F36C0EBFB6F8}" srcOrd="1" destOrd="0" presId="urn:microsoft.com/office/officeart/2005/8/layout/vList5"/>
    <dgm:cxn modelId="{49583562-B5E6-45A7-90A1-300DC66EC279}" type="presParOf" srcId="{0AB336CC-8924-430E-A61A-29D6E08A4A6C}" destId="{6635465D-AC34-431C-AB1B-5BA45D49C349}" srcOrd="5" destOrd="0" presId="urn:microsoft.com/office/officeart/2005/8/layout/vList5"/>
    <dgm:cxn modelId="{4733E32E-588A-473C-AD7A-F15B716E47FB}" type="presParOf" srcId="{0AB336CC-8924-430E-A61A-29D6E08A4A6C}" destId="{5C105DED-6712-44DC-A995-71D65F8BA089}" srcOrd="6" destOrd="0" presId="urn:microsoft.com/office/officeart/2005/8/layout/vList5"/>
    <dgm:cxn modelId="{833AA844-72D3-496E-A58B-33D8F3F8DE1E}" type="presParOf" srcId="{5C105DED-6712-44DC-A995-71D65F8BA089}" destId="{E296992B-315A-43F2-849C-F78D276D05F2}" srcOrd="0" destOrd="0" presId="urn:microsoft.com/office/officeart/2005/8/layout/vList5"/>
    <dgm:cxn modelId="{CEC454F3-936B-4B90-91A6-9B4D01F2BA61}" type="presParOf" srcId="{5C105DED-6712-44DC-A995-71D65F8BA089}" destId="{41DDF408-8091-425E-8203-C3918CA72754}" srcOrd="1" destOrd="0" presId="urn:microsoft.com/office/officeart/2005/8/layout/vList5"/>
    <dgm:cxn modelId="{5DBCA346-D564-4427-AC62-0F607487D365}" type="presParOf" srcId="{0AB336CC-8924-430E-A61A-29D6E08A4A6C}" destId="{E8D706E6-6E7A-4937-8D17-22ED6EE46C18}" srcOrd="7" destOrd="0" presId="urn:microsoft.com/office/officeart/2005/8/layout/vList5"/>
    <dgm:cxn modelId="{69C568D9-E3E4-4D9D-93E9-BF5712460E06}" type="presParOf" srcId="{0AB336CC-8924-430E-A61A-29D6E08A4A6C}" destId="{A1B12818-A915-4628-A4DF-3F63B8349018}" srcOrd="8" destOrd="0" presId="urn:microsoft.com/office/officeart/2005/8/layout/vList5"/>
    <dgm:cxn modelId="{DE17FAFB-8B1E-4402-B326-9C7866102790}" type="presParOf" srcId="{A1B12818-A915-4628-A4DF-3F63B8349018}" destId="{9EBEC4C7-FAF7-4A6C-B9E2-75293E045921}" srcOrd="0" destOrd="0" presId="urn:microsoft.com/office/officeart/2005/8/layout/vList5"/>
    <dgm:cxn modelId="{F0EFB0E8-6C35-42CF-9861-FEADF6720F23}" type="presParOf" srcId="{A1B12818-A915-4628-A4DF-3F63B8349018}" destId="{0D0C5235-5AB2-4362-9743-6033459A0F1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92D5F18-17A1-4A47-A98D-70332CB830F4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4988933-58FE-4DAF-B3AA-00BAF9DA4979}">
      <dgm:prSet phldrT="[Texto]"/>
      <dgm:spPr/>
      <dgm:t>
        <a:bodyPr/>
        <a:lstStyle/>
        <a:p>
          <a:r>
            <a:rPr lang="es-ES" dirty="0"/>
            <a:t>Identificación de Competencias</a:t>
          </a:r>
        </a:p>
      </dgm:t>
    </dgm:pt>
    <dgm:pt modelId="{D4025210-271D-4AF9-B4C4-03001DD118D8}" type="parTrans" cxnId="{23BF79EC-5630-453B-A00A-AE3E2D77D50B}">
      <dgm:prSet/>
      <dgm:spPr/>
      <dgm:t>
        <a:bodyPr/>
        <a:lstStyle/>
        <a:p>
          <a:endParaRPr lang="es-ES"/>
        </a:p>
      </dgm:t>
    </dgm:pt>
    <dgm:pt modelId="{92173D7B-2A0E-4F3B-8F62-FEA8D4688B6E}" type="sibTrans" cxnId="{23BF79EC-5630-453B-A00A-AE3E2D77D50B}">
      <dgm:prSet/>
      <dgm:spPr/>
      <dgm:t>
        <a:bodyPr/>
        <a:lstStyle/>
        <a:p>
          <a:endParaRPr lang="es-ES"/>
        </a:p>
      </dgm:t>
    </dgm:pt>
    <dgm:pt modelId="{D896B0EE-61F9-4D83-859F-7D43347D4FA9}">
      <dgm:prSet phldrT="[Texto]"/>
      <dgm:spPr/>
      <dgm:t>
        <a:bodyPr/>
        <a:lstStyle/>
        <a:p>
          <a:r>
            <a:rPr lang="es-ES" dirty="0"/>
            <a:t>Formulación del Perfil de Competencias</a:t>
          </a:r>
        </a:p>
      </dgm:t>
    </dgm:pt>
    <dgm:pt modelId="{69A967B2-CAC4-4289-8B41-9225D681B3D7}" type="parTrans" cxnId="{1B36DA63-12B7-47A3-A7BF-3B13D100375E}">
      <dgm:prSet/>
      <dgm:spPr/>
      <dgm:t>
        <a:bodyPr/>
        <a:lstStyle/>
        <a:p>
          <a:endParaRPr lang="es-ES"/>
        </a:p>
      </dgm:t>
    </dgm:pt>
    <dgm:pt modelId="{F2D0B985-5453-4B9D-BB12-03E507A7D1F5}" type="sibTrans" cxnId="{1B36DA63-12B7-47A3-A7BF-3B13D100375E}">
      <dgm:prSet/>
      <dgm:spPr/>
      <dgm:t>
        <a:bodyPr/>
        <a:lstStyle/>
        <a:p>
          <a:endParaRPr lang="es-ES"/>
        </a:p>
      </dgm:t>
    </dgm:pt>
    <dgm:pt modelId="{27B4E1CD-0D50-40FA-BED8-3BA06A768031}">
      <dgm:prSet phldrT="[Texto]"/>
      <dgm:spPr/>
      <dgm:t>
        <a:bodyPr/>
        <a:lstStyle/>
        <a:p>
          <a:r>
            <a:rPr lang="es-ES" dirty="0"/>
            <a:t>Validación del Mapa de Competencias</a:t>
          </a:r>
        </a:p>
      </dgm:t>
    </dgm:pt>
    <dgm:pt modelId="{DDEBBED3-1477-4B49-A878-8AC3C97CA4D1}" type="parTrans" cxnId="{09E5B543-D588-4D74-A997-198299103BD6}">
      <dgm:prSet/>
      <dgm:spPr/>
      <dgm:t>
        <a:bodyPr/>
        <a:lstStyle/>
        <a:p>
          <a:endParaRPr lang="es-ES"/>
        </a:p>
      </dgm:t>
    </dgm:pt>
    <dgm:pt modelId="{812451A4-02B5-4859-8B27-ACDB905B5422}" type="sibTrans" cxnId="{09E5B543-D588-4D74-A997-198299103BD6}">
      <dgm:prSet/>
      <dgm:spPr/>
      <dgm:t>
        <a:bodyPr/>
        <a:lstStyle/>
        <a:p>
          <a:endParaRPr lang="es-ES"/>
        </a:p>
      </dgm:t>
    </dgm:pt>
    <dgm:pt modelId="{8ADB0953-E44B-4F73-AEA6-035E15BED900}">
      <dgm:prSet phldrT="[Texto]"/>
      <dgm:spPr/>
      <dgm:t>
        <a:bodyPr/>
        <a:lstStyle/>
        <a:p>
          <a:r>
            <a:rPr lang="es-ES" dirty="0"/>
            <a:t>Diagnóstico de Necesidades</a:t>
          </a:r>
        </a:p>
      </dgm:t>
    </dgm:pt>
    <dgm:pt modelId="{ECFC2293-B57D-4933-AF94-A3B6E11C064E}" type="parTrans" cxnId="{5C13B4CF-2963-48D5-AF20-195BF2C28D0C}">
      <dgm:prSet/>
      <dgm:spPr/>
      <dgm:t>
        <a:bodyPr/>
        <a:lstStyle/>
        <a:p>
          <a:endParaRPr lang="es-ES"/>
        </a:p>
      </dgm:t>
    </dgm:pt>
    <dgm:pt modelId="{CE45B84D-C8BA-4967-85F9-DB8FE2EDB934}" type="sibTrans" cxnId="{5C13B4CF-2963-48D5-AF20-195BF2C28D0C}">
      <dgm:prSet/>
      <dgm:spPr/>
      <dgm:t>
        <a:bodyPr/>
        <a:lstStyle/>
        <a:p>
          <a:endParaRPr lang="es-ES"/>
        </a:p>
      </dgm:t>
    </dgm:pt>
    <dgm:pt modelId="{E0BC4BE5-2790-4A56-B60C-675380687EFE}">
      <dgm:prSet phldrT="[Texto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ES" dirty="0"/>
            <a:t>Oferta de Desarrollo de Competencias</a:t>
          </a:r>
        </a:p>
      </dgm:t>
    </dgm:pt>
    <dgm:pt modelId="{DE7F47FF-1DD4-44E9-8BC8-62C110B3F392}" type="parTrans" cxnId="{3EB6FC98-3444-427E-B70E-0DC93203857A}">
      <dgm:prSet/>
      <dgm:spPr/>
      <dgm:t>
        <a:bodyPr/>
        <a:lstStyle/>
        <a:p>
          <a:endParaRPr lang="es-ES"/>
        </a:p>
      </dgm:t>
    </dgm:pt>
    <dgm:pt modelId="{3B560FE1-F94A-4EB4-A8B9-2C65E60D1F81}" type="sibTrans" cxnId="{3EB6FC98-3444-427E-B70E-0DC93203857A}">
      <dgm:prSet/>
      <dgm:spPr/>
      <dgm:t>
        <a:bodyPr/>
        <a:lstStyle/>
        <a:p>
          <a:endParaRPr lang="es-ES"/>
        </a:p>
      </dgm:t>
    </dgm:pt>
    <dgm:pt modelId="{BD09EA7E-BC05-4C45-B374-8F72B7258400}">
      <dgm:prSet phldrT="[Texto]"/>
      <dgm:spPr/>
      <dgm:t>
        <a:bodyPr/>
        <a:lstStyle/>
        <a:p>
          <a:r>
            <a:rPr lang="es-ES" dirty="0"/>
            <a:t>Medición Basal</a:t>
          </a:r>
        </a:p>
      </dgm:t>
    </dgm:pt>
    <dgm:pt modelId="{2E08DCEA-3F17-4995-B723-4C635D23D559}" type="parTrans" cxnId="{88FE43CA-809D-4E7D-8A10-52EFD3645EFD}">
      <dgm:prSet/>
      <dgm:spPr/>
      <dgm:t>
        <a:bodyPr/>
        <a:lstStyle/>
        <a:p>
          <a:endParaRPr lang="es-ES"/>
        </a:p>
      </dgm:t>
    </dgm:pt>
    <dgm:pt modelId="{E9FDB6D8-C21D-43C3-9434-90BCB5364FB6}" type="sibTrans" cxnId="{88FE43CA-809D-4E7D-8A10-52EFD3645EFD}">
      <dgm:prSet/>
      <dgm:spPr/>
      <dgm:t>
        <a:bodyPr/>
        <a:lstStyle/>
        <a:p>
          <a:endParaRPr lang="es-ES"/>
        </a:p>
      </dgm:t>
    </dgm:pt>
    <dgm:pt modelId="{2286172B-14B5-41EE-9235-6313D43AE783}">
      <dgm:prSet phldrT="[Texto]"/>
      <dgm:spPr/>
      <dgm:t>
        <a:bodyPr/>
        <a:lstStyle/>
        <a:p>
          <a:r>
            <a:rPr lang="es-ES" dirty="0"/>
            <a:t>Medición Final</a:t>
          </a:r>
        </a:p>
      </dgm:t>
    </dgm:pt>
    <dgm:pt modelId="{16B6F8DE-F78F-40B5-8B52-D8DDD5D423D6}" type="parTrans" cxnId="{41D9C941-24D9-4AE8-B15D-8C74701CACA8}">
      <dgm:prSet/>
      <dgm:spPr/>
      <dgm:t>
        <a:bodyPr/>
        <a:lstStyle/>
        <a:p>
          <a:endParaRPr lang="es-ES"/>
        </a:p>
      </dgm:t>
    </dgm:pt>
    <dgm:pt modelId="{39463FFD-7F8A-44A8-AB47-E5742073E2E6}" type="sibTrans" cxnId="{41D9C941-24D9-4AE8-B15D-8C74701CACA8}">
      <dgm:prSet/>
      <dgm:spPr/>
      <dgm:t>
        <a:bodyPr/>
        <a:lstStyle/>
        <a:p>
          <a:endParaRPr lang="es-ES"/>
        </a:p>
      </dgm:t>
    </dgm:pt>
    <dgm:pt modelId="{704E032B-89CB-4286-9546-1D1EE8731B82}">
      <dgm:prSet phldrT="[Texto]"/>
      <dgm:spPr/>
      <dgm:t>
        <a:bodyPr/>
        <a:lstStyle/>
        <a:p>
          <a:r>
            <a:rPr lang="es-ES" dirty="0"/>
            <a:t>Seguimiento</a:t>
          </a:r>
        </a:p>
      </dgm:t>
    </dgm:pt>
    <dgm:pt modelId="{60FFACCD-5C5F-4566-8E1E-41F03B952FE4}" type="parTrans" cxnId="{BB2D4A55-D3A9-4B54-A647-D3858E8F1CBF}">
      <dgm:prSet/>
      <dgm:spPr/>
      <dgm:t>
        <a:bodyPr/>
        <a:lstStyle/>
        <a:p>
          <a:endParaRPr lang="es-ES"/>
        </a:p>
      </dgm:t>
    </dgm:pt>
    <dgm:pt modelId="{FB77462C-5453-4369-A9E7-DCFF74E0AF50}" type="sibTrans" cxnId="{BB2D4A55-D3A9-4B54-A647-D3858E8F1CBF}">
      <dgm:prSet/>
      <dgm:spPr/>
      <dgm:t>
        <a:bodyPr/>
        <a:lstStyle/>
        <a:p>
          <a:endParaRPr lang="es-ES"/>
        </a:p>
      </dgm:t>
    </dgm:pt>
    <dgm:pt modelId="{F72AB2F8-F4DE-440E-8ACD-ED6424AC39E0}" type="pres">
      <dgm:prSet presAssocID="{E92D5F18-17A1-4A47-A98D-70332CB830F4}" presName="Name0" presStyleCnt="0">
        <dgm:presLayoutVars>
          <dgm:dir/>
          <dgm:resizeHandles/>
        </dgm:presLayoutVars>
      </dgm:prSet>
      <dgm:spPr/>
    </dgm:pt>
    <dgm:pt modelId="{A267C606-F531-46B9-834C-4DE6248E5FFC}" type="pres">
      <dgm:prSet presAssocID="{44988933-58FE-4DAF-B3AA-00BAF9DA4979}" presName="compNode" presStyleCnt="0"/>
      <dgm:spPr/>
    </dgm:pt>
    <dgm:pt modelId="{A9062A4D-E133-453F-BCB9-890B042CA488}" type="pres">
      <dgm:prSet presAssocID="{44988933-58FE-4DAF-B3AA-00BAF9DA4979}" presName="dummyConnPt" presStyleCnt="0"/>
      <dgm:spPr/>
    </dgm:pt>
    <dgm:pt modelId="{2DC110F3-4C57-40CD-9E9B-7AD7AAF89BFD}" type="pres">
      <dgm:prSet presAssocID="{44988933-58FE-4DAF-B3AA-00BAF9DA4979}" presName="node" presStyleLbl="node1" presStyleIdx="0" presStyleCnt="8">
        <dgm:presLayoutVars>
          <dgm:bulletEnabled val="1"/>
        </dgm:presLayoutVars>
      </dgm:prSet>
      <dgm:spPr/>
    </dgm:pt>
    <dgm:pt modelId="{91875EEC-E5AE-46D6-BDFF-9C284511C283}" type="pres">
      <dgm:prSet presAssocID="{92173D7B-2A0E-4F3B-8F62-FEA8D4688B6E}" presName="sibTrans" presStyleLbl="bgSibTrans2D1" presStyleIdx="0" presStyleCnt="7"/>
      <dgm:spPr/>
    </dgm:pt>
    <dgm:pt modelId="{E7225C32-D0AF-4E74-AECB-FE23B1FFC91D}" type="pres">
      <dgm:prSet presAssocID="{D896B0EE-61F9-4D83-859F-7D43347D4FA9}" presName="compNode" presStyleCnt="0"/>
      <dgm:spPr/>
    </dgm:pt>
    <dgm:pt modelId="{E1830592-E688-4207-A0CB-4086530AFC60}" type="pres">
      <dgm:prSet presAssocID="{D896B0EE-61F9-4D83-859F-7D43347D4FA9}" presName="dummyConnPt" presStyleCnt="0"/>
      <dgm:spPr/>
    </dgm:pt>
    <dgm:pt modelId="{2670B711-C25A-45E9-9660-1BCB12C2835A}" type="pres">
      <dgm:prSet presAssocID="{D896B0EE-61F9-4D83-859F-7D43347D4FA9}" presName="node" presStyleLbl="node1" presStyleIdx="1" presStyleCnt="8">
        <dgm:presLayoutVars>
          <dgm:bulletEnabled val="1"/>
        </dgm:presLayoutVars>
      </dgm:prSet>
      <dgm:spPr/>
    </dgm:pt>
    <dgm:pt modelId="{26CEF849-7BBC-4DFB-9602-55CDF16DE578}" type="pres">
      <dgm:prSet presAssocID="{F2D0B985-5453-4B9D-BB12-03E507A7D1F5}" presName="sibTrans" presStyleLbl="bgSibTrans2D1" presStyleIdx="1" presStyleCnt="7"/>
      <dgm:spPr/>
    </dgm:pt>
    <dgm:pt modelId="{D206E427-16BE-4028-AAEA-621C3DF85375}" type="pres">
      <dgm:prSet presAssocID="{27B4E1CD-0D50-40FA-BED8-3BA06A768031}" presName="compNode" presStyleCnt="0"/>
      <dgm:spPr/>
    </dgm:pt>
    <dgm:pt modelId="{27BBA600-FB09-4B0F-B386-623CA70A16F5}" type="pres">
      <dgm:prSet presAssocID="{27B4E1CD-0D50-40FA-BED8-3BA06A768031}" presName="dummyConnPt" presStyleCnt="0"/>
      <dgm:spPr/>
    </dgm:pt>
    <dgm:pt modelId="{04F1F6B8-2087-4092-882A-1FC22B7E96B0}" type="pres">
      <dgm:prSet presAssocID="{27B4E1CD-0D50-40FA-BED8-3BA06A768031}" presName="node" presStyleLbl="node1" presStyleIdx="2" presStyleCnt="8">
        <dgm:presLayoutVars>
          <dgm:bulletEnabled val="1"/>
        </dgm:presLayoutVars>
      </dgm:prSet>
      <dgm:spPr/>
    </dgm:pt>
    <dgm:pt modelId="{1622C9D2-58B3-4058-9FE4-558E21B182AD}" type="pres">
      <dgm:prSet presAssocID="{812451A4-02B5-4859-8B27-ACDB905B5422}" presName="sibTrans" presStyleLbl="bgSibTrans2D1" presStyleIdx="2" presStyleCnt="7"/>
      <dgm:spPr/>
    </dgm:pt>
    <dgm:pt modelId="{7103CB9F-0CB6-4CAB-B0C5-3F2095B31803}" type="pres">
      <dgm:prSet presAssocID="{8ADB0953-E44B-4F73-AEA6-035E15BED900}" presName="compNode" presStyleCnt="0"/>
      <dgm:spPr/>
    </dgm:pt>
    <dgm:pt modelId="{DED18335-965C-4C47-815E-D68B1ADC0F98}" type="pres">
      <dgm:prSet presAssocID="{8ADB0953-E44B-4F73-AEA6-035E15BED900}" presName="dummyConnPt" presStyleCnt="0"/>
      <dgm:spPr/>
    </dgm:pt>
    <dgm:pt modelId="{14797EE7-CB87-478B-9A23-DDB5B5D2631D}" type="pres">
      <dgm:prSet presAssocID="{8ADB0953-E44B-4F73-AEA6-035E15BED900}" presName="node" presStyleLbl="node1" presStyleIdx="3" presStyleCnt="8">
        <dgm:presLayoutVars>
          <dgm:bulletEnabled val="1"/>
        </dgm:presLayoutVars>
      </dgm:prSet>
      <dgm:spPr/>
    </dgm:pt>
    <dgm:pt modelId="{4E823828-3BC7-4D48-BA1E-7D552B6B85CC}" type="pres">
      <dgm:prSet presAssocID="{CE45B84D-C8BA-4967-85F9-DB8FE2EDB934}" presName="sibTrans" presStyleLbl="bgSibTrans2D1" presStyleIdx="3" presStyleCnt="7"/>
      <dgm:spPr/>
    </dgm:pt>
    <dgm:pt modelId="{99CF7C3D-7F93-454D-BFCF-FB1A195E0197}" type="pres">
      <dgm:prSet presAssocID="{E0BC4BE5-2790-4A56-B60C-675380687EFE}" presName="compNode" presStyleCnt="0"/>
      <dgm:spPr/>
    </dgm:pt>
    <dgm:pt modelId="{0084FD0B-44B1-4A92-A332-E413F532B3DC}" type="pres">
      <dgm:prSet presAssocID="{E0BC4BE5-2790-4A56-B60C-675380687EFE}" presName="dummyConnPt" presStyleCnt="0"/>
      <dgm:spPr/>
    </dgm:pt>
    <dgm:pt modelId="{F5BF12D9-10BA-4C87-B127-8EB3F6F5C741}" type="pres">
      <dgm:prSet presAssocID="{E0BC4BE5-2790-4A56-B60C-675380687EFE}" presName="node" presStyleLbl="node1" presStyleIdx="4" presStyleCnt="8">
        <dgm:presLayoutVars>
          <dgm:bulletEnabled val="1"/>
        </dgm:presLayoutVars>
      </dgm:prSet>
      <dgm:spPr/>
    </dgm:pt>
    <dgm:pt modelId="{FF5056F2-3543-4911-AA13-037AF7163A8B}" type="pres">
      <dgm:prSet presAssocID="{3B560FE1-F94A-4EB4-A8B9-2C65E60D1F81}" presName="sibTrans" presStyleLbl="bgSibTrans2D1" presStyleIdx="4" presStyleCnt="7"/>
      <dgm:spPr/>
    </dgm:pt>
    <dgm:pt modelId="{867C3626-150C-4366-B624-AC8717146453}" type="pres">
      <dgm:prSet presAssocID="{BD09EA7E-BC05-4C45-B374-8F72B7258400}" presName="compNode" presStyleCnt="0"/>
      <dgm:spPr/>
    </dgm:pt>
    <dgm:pt modelId="{7E92887E-58BD-41C4-8FBA-E21FBE2617D7}" type="pres">
      <dgm:prSet presAssocID="{BD09EA7E-BC05-4C45-B374-8F72B7258400}" presName="dummyConnPt" presStyleCnt="0"/>
      <dgm:spPr/>
    </dgm:pt>
    <dgm:pt modelId="{CDF6DF3D-78AB-4BEE-8467-5C4338BFB236}" type="pres">
      <dgm:prSet presAssocID="{BD09EA7E-BC05-4C45-B374-8F72B7258400}" presName="node" presStyleLbl="node1" presStyleIdx="5" presStyleCnt="8">
        <dgm:presLayoutVars>
          <dgm:bulletEnabled val="1"/>
        </dgm:presLayoutVars>
      </dgm:prSet>
      <dgm:spPr/>
    </dgm:pt>
    <dgm:pt modelId="{35C62889-AC86-4692-BE1C-1241DA81BCA3}" type="pres">
      <dgm:prSet presAssocID="{E9FDB6D8-C21D-43C3-9434-90BCB5364FB6}" presName="sibTrans" presStyleLbl="bgSibTrans2D1" presStyleIdx="5" presStyleCnt="7"/>
      <dgm:spPr/>
    </dgm:pt>
    <dgm:pt modelId="{DEA10E5E-4F22-43CD-A2F4-BFEE2798561D}" type="pres">
      <dgm:prSet presAssocID="{2286172B-14B5-41EE-9235-6313D43AE783}" presName="compNode" presStyleCnt="0"/>
      <dgm:spPr/>
    </dgm:pt>
    <dgm:pt modelId="{664D6CF4-E326-4D77-ACA8-650AA6D71B34}" type="pres">
      <dgm:prSet presAssocID="{2286172B-14B5-41EE-9235-6313D43AE783}" presName="dummyConnPt" presStyleCnt="0"/>
      <dgm:spPr/>
    </dgm:pt>
    <dgm:pt modelId="{7DC5FEB9-BC84-4B73-8488-F15E88323DE8}" type="pres">
      <dgm:prSet presAssocID="{2286172B-14B5-41EE-9235-6313D43AE783}" presName="node" presStyleLbl="node1" presStyleIdx="6" presStyleCnt="8">
        <dgm:presLayoutVars>
          <dgm:bulletEnabled val="1"/>
        </dgm:presLayoutVars>
      </dgm:prSet>
      <dgm:spPr/>
    </dgm:pt>
    <dgm:pt modelId="{8BC37AEF-FB3F-4204-B327-D0EC3800FD5A}" type="pres">
      <dgm:prSet presAssocID="{39463FFD-7F8A-44A8-AB47-E5742073E2E6}" presName="sibTrans" presStyleLbl="bgSibTrans2D1" presStyleIdx="6" presStyleCnt="7"/>
      <dgm:spPr/>
    </dgm:pt>
    <dgm:pt modelId="{43046FF4-C624-4382-8179-7417C51BDF34}" type="pres">
      <dgm:prSet presAssocID="{704E032B-89CB-4286-9546-1D1EE8731B82}" presName="compNode" presStyleCnt="0"/>
      <dgm:spPr/>
    </dgm:pt>
    <dgm:pt modelId="{0E2D9FAD-59C0-4B49-9E47-8CA8417CA8AD}" type="pres">
      <dgm:prSet presAssocID="{704E032B-89CB-4286-9546-1D1EE8731B82}" presName="dummyConnPt" presStyleCnt="0"/>
      <dgm:spPr/>
    </dgm:pt>
    <dgm:pt modelId="{5B458E01-9F4E-471E-BF98-DE48F652D4C3}" type="pres">
      <dgm:prSet presAssocID="{704E032B-89CB-4286-9546-1D1EE8731B82}" presName="node" presStyleLbl="node1" presStyleIdx="7" presStyleCnt="8">
        <dgm:presLayoutVars>
          <dgm:bulletEnabled val="1"/>
        </dgm:presLayoutVars>
      </dgm:prSet>
      <dgm:spPr/>
    </dgm:pt>
  </dgm:ptLst>
  <dgm:cxnLst>
    <dgm:cxn modelId="{46933607-065F-4A05-955A-50DB13333F1A}" type="presOf" srcId="{CE45B84D-C8BA-4967-85F9-DB8FE2EDB934}" destId="{4E823828-3BC7-4D48-BA1E-7D552B6B85CC}" srcOrd="0" destOrd="0" presId="urn:microsoft.com/office/officeart/2005/8/layout/bProcess4"/>
    <dgm:cxn modelId="{63D6DF0D-2C87-4EC7-B9FE-5F09928B1704}" type="presOf" srcId="{27B4E1CD-0D50-40FA-BED8-3BA06A768031}" destId="{04F1F6B8-2087-4092-882A-1FC22B7E96B0}" srcOrd="0" destOrd="0" presId="urn:microsoft.com/office/officeart/2005/8/layout/bProcess4"/>
    <dgm:cxn modelId="{302D8D1C-B320-4EE4-A086-82D00360950E}" type="presOf" srcId="{92173D7B-2A0E-4F3B-8F62-FEA8D4688B6E}" destId="{91875EEC-E5AE-46D6-BDFF-9C284511C283}" srcOrd="0" destOrd="0" presId="urn:microsoft.com/office/officeart/2005/8/layout/bProcess4"/>
    <dgm:cxn modelId="{723EF328-2878-4032-A3D6-3CF87279DC85}" type="presOf" srcId="{F2D0B985-5453-4B9D-BB12-03E507A7D1F5}" destId="{26CEF849-7BBC-4DFB-9602-55CDF16DE578}" srcOrd="0" destOrd="0" presId="urn:microsoft.com/office/officeart/2005/8/layout/bProcess4"/>
    <dgm:cxn modelId="{92D6D740-9AA3-4CA1-B36A-F5F521548B8C}" type="presOf" srcId="{3B560FE1-F94A-4EB4-A8B9-2C65E60D1F81}" destId="{FF5056F2-3543-4911-AA13-037AF7163A8B}" srcOrd="0" destOrd="0" presId="urn:microsoft.com/office/officeart/2005/8/layout/bProcess4"/>
    <dgm:cxn modelId="{41D9C941-24D9-4AE8-B15D-8C74701CACA8}" srcId="{E92D5F18-17A1-4A47-A98D-70332CB830F4}" destId="{2286172B-14B5-41EE-9235-6313D43AE783}" srcOrd="6" destOrd="0" parTransId="{16B6F8DE-F78F-40B5-8B52-D8DDD5D423D6}" sibTransId="{39463FFD-7F8A-44A8-AB47-E5742073E2E6}"/>
    <dgm:cxn modelId="{09E5B543-D588-4D74-A997-198299103BD6}" srcId="{E92D5F18-17A1-4A47-A98D-70332CB830F4}" destId="{27B4E1CD-0D50-40FA-BED8-3BA06A768031}" srcOrd="2" destOrd="0" parTransId="{DDEBBED3-1477-4B49-A878-8AC3C97CA4D1}" sibTransId="{812451A4-02B5-4859-8B27-ACDB905B5422}"/>
    <dgm:cxn modelId="{1B36DA63-12B7-47A3-A7BF-3B13D100375E}" srcId="{E92D5F18-17A1-4A47-A98D-70332CB830F4}" destId="{D896B0EE-61F9-4D83-859F-7D43347D4FA9}" srcOrd="1" destOrd="0" parTransId="{69A967B2-CAC4-4289-8B41-9225D681B3D7}" sibTransId="{F2D0B985-5453-4B9D-BB12-03E507A7D1F5}"/>
    <dgm:cxn modelId="{B625A271-6081-4D14-B2B7-8004B684C93A}" type="presOf" srcId="{D896B0EE-61F9-4D83-859F-7D43347D4FA9}" destId="{2670B711-C25A-45E9-9660-1BCB12C2835A}" srcOrd="0" destOrd="0" presId="urn:microsoft.com/office/officeart/2005/8/layout/bProcess4"/>
    <dgm:cxn modelId="{6E894953-5D09-4CD6-9A5E-4F9B62C7FA12}" type="presOf" srcId="{44988933-58FE-4DAF-B3AA-00BAF9DA4979}" destId="{2DC110F3-4C57-40CD-9E9B-7AD7AAF89BFD}" srcOrd="0" destOrd="0" presId="urn:microsoft.com/office/officeart/2005/8/layout/bProcess4"/>
    <dgm:cxn modelId="{BB2D4A55-D3A9-4B54-A647-D3858E8F1CBF}" srcId="{E92D5F18-17A1-4A47-A98D-70332CB830F4}" destId="{704E032B-89CB-4286-9546-1D1EE8731B82}" srcOrd="7" destOrd="0" parTransId="{60FFACCD-5C5F-4566-8E1E-41F03B952FE4}" sibTransId="{FB77462C-5453-4369-A9E7-DCFF74E0AF50}"/>
    <dgm:cxn modelId="{56068575-0B48-4EE2-8ABD-482F8F29698B}" type="presOf" srcId="{BD09EA7E-BC05-4C45-B374-8F72B7258400}" destId="{CDF6DF3D-78AB-4BEE-8467-5C4338BFB236}" srcOrd="0" destOrd="0" presId="urn:microsoft.com/office/officeart/2005/8/layout/bProcess4"/>
    <dgm:cxn modelId="{24D29577-8312-47A7-BF1E-8F343C0EEC4C}" type="presOf" srcId="{812451A4-02B5-4859-8B27-ACDB905B5422}" destId="{1622C9D2-58B3-4058-9FE4-558E21B182AD}" srcOrd="0" destOrd="0" presId="urn:microsoft.com/office/officeart/2005/8/layout/bProcess4"/>
    <dgm:cxn modelId="{3EB6FC98-3444-427E-B70E-0DC93203857A}" srcId="{E92D5F18-17A1-4A47-A98D-70332CB830F4}" destId="{E0BC4BE5-2790-4A56-B60C-675380687EFE}" srcOrd="4" destOrd="0" parTransId="{DE7F47FF-1DD4-44E9-8BC8-62C110B3F392}" sibTransId="{3B560FE1-F94A-4EB4-A8B9-2C65E60D1F81}"/>
    <dgm:cxn modelId="{7CA6E99F-3206-4807-BD6A-A5E08B25109D}" type="presOf" srcId="{39463FFD-7F8A-44A8-AB47-E5742073E2E6}" destId="{8BC37AEF-FB3F-4204-B327-D0EC3800FD5A}" srcOrd="0" destOrd="0" presId="urn:microsoft.com/office/officeart/2005/8/layout/bProcess4"/>
    <dgm:cxn modelId="{84B89AA6-D959-4A69-BC9B-1052B7FBF8CB}" type="presOf" srcId="{E92D5F18-17A1-4A47-A98D-70332CB830F4}" destId="{F72AB2F8-F4DE-440E-8ACD-ED6424AC39E0}" srcOrd="0" destOrd="0" presId="urn:microsoft.com/office/officeart/2005/8/layout/bProcess4"/>
    <dgm:cxn modelId="{E7B63FB6-A094-40EB-887F-D3A4DADC9D7D}" type="presOf" srcId="{8ADB0953-E44B-4F73-AEA6-035E15BED900}" destId="{14797EE7-CB87-478B-9A23-DDB5B5D2631D}" srcOrd="0" destOrd="0" presId="urn:microsoft.com/office/officeart/2005/8/layout/bProcess4"/>
    <dgm:cxn modelId="{C1A741B7-1890-41A4-B5C1-A514F907177A}" type="presOf" srcId="{E9FDB6D8-C21D-43C3-9434-90BCB5364FB6}" destId="{35C62889-AC86-4692-BE1C-1241DA81BCA3}" srcOrd="0" destOrd="0" presId="urn:microsoft.com/office/officeart/2005/8/layout/bProcess4"/>
    <dgm:cxn modelId="{88FE43CA-809D-4E7D-8A10-52EFD3645EFD}" srcId="{E92D5F18-17A1-4A47-A98D-70332CB830F4}" destId="{BD09EA7E-BC05-4C45-B374-8F72B7258400}" srcOrd="5" destOrd="0" parTransId="{2E08DCEA-3F17-4995-B723-4C635D23D559}" sibTransId="{E9FDB6D8-C21D-43C3-9434-90BCB5364FB6}"/>
    <dgm:cxn modelId="{5C13B4CF-2963-48D5-AF20-195BF2C28D0C}" srcId="{E92D5F18-17A1-4A47-A98D-70332CB830F4}" destId="{8ADB0953-E44B-4F73-AEA6-035E15BED900}" srcOrd="3" destOrd="0" parTransId="{ECFC2293-B57D-4933-AF94-A3B6E11C064E}" sibTransId="{CE45B84D-C8BA-4967-85F9-DB8FE2EDB934}"/>
    <dgm:cxn modelId="{3722A6EA-8BDC-40E9-8A1D-834940D13941}" type="presOf" srcId="{2286172B-14B5-41EE-9235-6313D43AE783}" destId="{7DC5FEB9-BC84-4B73-8488-F15E88323DE8}" srcOrd="0" destOrd="0" presId="urn:microsoft.com/office/officeart/2005/8/layout/bProcess4"/>
    <dgm:cxn modelId="{23BF79EC-5630-453B-A00A-AE3E2D77D50B}" srcId="{E92D5F18-17A1-4A47-A98D-70332CB830F4}" destId="{44988933-58FE-4DAF-B3AA-00BAF9DA4979}" srcOrd="0" destOrd="0" parTransId="{D4025210-271D-4AF9-B4C4-03001DD118D8}" sibTransId="{92173D7B-2A0E-4F3B-8F62-FEA8D4688B6E}"/>
    <dgm:cxn modelId="{59E8C6F1-8DBD-45A1-AD23-BBC42B69BB04}" type="presOf" srcId="{E0BC4BE5-2790-4A56-B60C-675380687EFE}" destId="{F5BF12D9-10BA-4C87-B127-8EB3F6F5C741}" srcOrd="0" destOrd="0" presId="urn:microsoft.com/office/officeart/2005/8/layout/bProcess4"/>
    <dgm:cxn modelId="{2FF549FA-91B3-4FFE-BFDD-1FEB6F742F12}" type="presOf" srcId="{704E032B-89CB-4286-9546-1D1EE8731B82}" destId="{5B458E01-9F4E-471E-BF98-DE48F652D4C3}" srcOrd="0" destOrd="0" presId="urn:microsoft.com/office/officeart/2005/8/layout/bProcess4"/>
    <dgm:cxn modelId="{55A7A942-2224-4F56-BF03-B15D4EBC2220}" type="presParOf" srcId="{F72AB2F8-F4DE-440E-8ACD-ED6424AC39E0}" destId="{A267C606-F531-46B9-834C-4DE6248E5FFC}" srcOrd="0" destOrd="0" presId="urn:microsoft.com/office/officeart/2005/8/layout/bProcess4"/>
    <dgm:cxn modelId="{3AB7F1AF-D50B-4183-9D9D-1ED629DA7E15}" type="presParOf" srcId="{A267C606-F531-46B9-834C-4DE6248E5FFC}" destId="{A9062A4D-E133-453F-BCB9-890B042CA488}" srcOrd="0" destOrd="0" presId="urn:microsoft.com/office/officeart/2005/8/layout/bProcess4"/>
    <dgm:cxn modelId="{8233A8CC-9F95-421D-B9A2-F5177ECB2AA5}" type="presParOf" srcId="{A267C606-F531-46B9-834C-4DE6248E5FFC}" destId="{2DC110F3-4C57-40CD-9E9B-7AD7AAF89BFD}" srcOrd="1" destOrd="0" presId="urn:microsoft.com/office/officeart/2005/8/layout/bProcess4"/>
    <dgm:cxn modelId="{553176FD-024F-45D2-A744-74F186498EA1}" type="presParOf" srcId="{F72AB2F8-F4DE-440E-8ACD-ED6424AC39E0}" destId="{91875EEC-E5AE-46D6-BDFF-9C284511C283}" srcOrd="1" destOrd="0" presId="urn:microsoft.com/office/officeart/2005/8/layout/bProcess4"/>
    <dgm:cxn modelId="{7D4A4CF4-415C-422C-B351-EF4C5BB9F494}" type="presParOf" srcId="{F72AB2F8-F4DE-440E-8ACD-ED6424AC39E0}" destId="{E7225C32-D0AF-4E74-AECB-FE23B1FFC91D}" srcOrd="2" destOrd="0" presId="urn:microsoft.com/office/officeart/2005/8/layout/bProcess4"/>
    <dgm:cxn modelId="{46151F6F-26E1-4C43-9E05-1D1F9EE58022}" type="presParOf" srcId="{E7225C32-D0AF-4E74-AECB-FE23B1FFC91D}" destId="{E1830592-E688-4207-A0CB-4086530AFC60}" srcOrd="0" destOrd="0" presId="urn:microsoft.com/office/officeart/2005/8/layout/bProcess4"/>
    <dgm:cxn modelId="{F333AE90-1576-4420-B3C1-FDFD27ED1E97}" type="presParOf" srcId="{E7225C32-D0AF-4E74-AECB-FE23B1FFC91D}" destId="{2670B711-C25A-45E9-9660-1BCB12C2835A}" srcOrd="1" destOrd="0" presId="urn:microsoft.com/office/officeart/2005/8/layout/bProcess4"/>
    <dgm:cxn modelId="{A602ED93-5F86-408A-A3B6-6F0326D39DE1}" type="presParOf" srcId="{F72AB2F8-F4DE-440E-8ACD-ED6424AC39E0}" destId="{26CEF849-7BBC-4DFB-9602-55CDF16DE578}" srcOrd="3" destOrd="0" presId="urn:microsoft.com/office/officeart/2005/8/layout/bProcess4"/>
    <dgm:cxn modelId="{8CBA7741-6EA9-4FBF-8D5F-8A48883F198C}" type="presParOf" srcId="{F72AB2F8-F4DE-440E-8ACD-ED6424AC39E0}" destId="{D206E427-16BE-4028-AAEA-621C3DF85375}" srcOrd="4" destOrd="0" presId="urn:microsoft.com/office/officeart/2005/8/layout/bProcess4"/>
    <dgm:cxn modelId="{35812EE5-DAEF-4391-90EA-0FA5AC7DE115}" type="presParOf" srcId="{D206E427-16BE-4028-AAEA-621C3DF85375}" destId="{27BBA600-FB09-4B0F-B386-623CA70A16F5}" srcOrd="0" destOrd="0" presId="urn:microsoft.com/office/officeart/2005/8/layout/bProcess4"/>
    <dgm:cxn modelId="{7504DF54-85FE-49D1-87EC-A4D38D9AC73D}" type="presParOf" srcId="{D206E427-16BE-4028-AAEA-621C3DF85375}" destId="{04F1F6B8-2087-4092-882A-1FC22B7E96B0}" srcOrd="1" destOrd="0" presId="urn:microsoft.com/office/officeart/2005/8/layout/bProcess4"/>
    <dgm:cxn modelId="{B18D696B-5F5F-452A-8647-7C874789DBE3}" type="presParOf" srcId="{F72AB2F8-F4DE-440E-8ACD-ED6424AC39E0}" destId="{1622C9D2-58B3-4058-9FE4-558E21B182AD}" srcOrd="5" destOrd="0" presId="urn:microsoft.com/office/officeart/2005/8/layout/bProcess4"/>
    <dgm:cxn modelId="{79E589B8-C062-42E7-8C69-D3D1092D8DE9}" type="presParOf" srcId="{F72AB2F8-F4DE-440E-8ACD-ED6424AC39E0}" destId="{7103CB9F-0CB6-4CAB-B0C5-3F2095B31803}" srcOrd="6" destOrd="0" presId="urn:microsoft.com/office/officeart/2005/8/layout/bProcess4"/>
    <dgm:cxn modelId="{D68E2311-1D94-47CC-BC38-6F5F5387F04E}" type="presParOf" srcId="{7103CB9F-0CB6-4CAB-B0C5-3F2095B31803}" destId="{DED18335-965C-4C47-815E-D68B1ADC0F98}" srcOrd="0" destOrd="0" presId="urn:microsoft.com/office/officeart/2005/8/layout/bProcess4"/>
    <dgm:cxn modelId="{038A9DB9-98BF-48D8-87B6-9603AF07B327}" type="presParOf" srcId="{7103CB9F-0CB6-4CAB-B0C5-3F2095B31803}" destId="{14797EE7-CB87-478B-9A23-DDB5B5D2631D}" srcOrd="1" destOrd="0" presId="urn:microsoft.com/office/officeart/2005/8/layout/bProcess4"/>
    <dgm:cxn modelId="{F3058E07-9E26-4FEF-9FAD-2602B0A6A215}" type="presParOf" srcId="{F72AB2F8-F4DE-440E-8ACD-ED6424AC39E0}" destId="{4E823828-3BC7-4D48-BA1E-7D552B6B85CC}" srcOrd="7" destOrd="0" presId="urn:microsoft.com/office/officeart/2005/8/layout/bProcess4"/>
    <dgm:cxn modelId="{EFAFE3CE-3650-41A2-96CC-CE60A0CD86B8}" type="presParOf" srcId="{F72AB2F8-F4DE-440E-8ACD-ED6424AC39E0}" destId="{99CF7C3D-7F93-454D-BFCF-FB1A195E0197}" srcOrd="8" destOrd="0" presId="urn:microsoft.com/office/officeart/2005/8/layout/bProcess4"/>
    <dgm:cxn modelId="{B4112FED-9F08-4753-B498-F565DD263E68}" type="presParOf" srcId="{99CF7C3D-7F93-454D-BFCF-FB1A195E0197}" destId="{0084FD0B-44B1-4A92-A332-E413F532B3DC}" srcOrd="0" destOrd="0" presId="urn:microsoft.com/office/officeart/2005/8/layout/bProcess4"/>
    <dgm:cxn modelId="{8ED120E8-9EC9-47A8-BD24-900F1D29312B}" type="presParOf" srcId="{99CF7C3D-7F93-454D-BFCF-FB1A195E0197}" destId="{F5BF12D9-10BA-4C87-B127-8EB3F6F5C741}" srcOrd="1" destOrd="0" presId="urn:microsoft.com/office/officeart/2005/8/layout/bProcess4"/>
    <dgm:cxn modelId="{42BDB5FE-1C79-4902-A05C-2E2E76303E65}" type="presParOf" srcId="{F72AB2F8-F4DE-440E-8ACD-ED6424AC39E0}" destId="{FF5056F2-3543-4911-AA13-037AF7163A8B}" srcOrd="9" destOrd="0" presId="urn:microsoft.com/office/officeart/2005/8/layout/bProcess4"/>
    <dgm:cxn modelId="{332CB07D-1CA6-413D-AE57-E24D15464B14}" type="presParOf" srcId="{F72AB2F8-F4DE-440E-8ACD-ED6424AC39E0}" destId="{867C3626-150C-4366-B624-AC8717146453}" srcOrd="10" destOrd="0" presId="urn:microsoft.com/office/officeart/2005/8/layout/bProcess4"/>
    <dgm:cxn modelId="{A92FA4C8-1289-4843-9B9D-56966B17B8F5}" type="presParOf" srcId="{867C3626-150C-4366-B624-AC8717146453}" destId="{7E92887E-58BD-41C4-8FBA-E21FBE2617D7}" srcOrd="0" destOrd="0" presId="urn:microsoft.com/office/officeart/2005/8/layout/bProcess4"/>
    <dgm:cxn modelId="{E61728A2-827C-4D90-8DDF-5EB2D9062753}" type="presParOf" srcId="{867C3626-150C-4366-B624-AC8717146453}" destId="{CDF6DF3D-78AB-4BEE-8467-5C4338BFB236}" srcOrd="1" destOrd="0" presId="urn:microsoft.com/office/officeart/2005/8/layout/bProcess4"/>
    <dgm:cxn modelId="{04FA1D87-E296-41DA-A169-62D3386779B0}" type="presParOf" srcId="{F72AB2F8-F4DE-440E-8ACD-ED6424AC39E0}" destId="{35C62889-AC86-4692-BE1C-1241DA81BCA3}" srcOrd="11" destOrd="0" presId="urn:microsoft.com/office/officeart/2005/8/layout/bProcess4"/>
    <dgm:cxn modelId="{755204D9-4DD7-403C-8B9B-25A6C078A2EB}" type="presParOf" srcId="{F72AB2F8-F4DE-440E-8ACD-ED6424AC39E0}" destId="{DEA10E5E-4F22-43CD-A2F4-BFEE2798561D}" srcOrd="12" destOrd="0" presId="urn:microsoft.com/office/officeart/2005/8/layout/bProcess4"/>
    <dgm:cxn modelId="{10BA4E84-86B6-418C-AC95-11EAB02F7D18}" type="presParOf" srcId="{DEA10E5E-4F22-43CD-A2F4-BFEE2798561D}" destId="{664D6CF4-E326-4D77-ACA8-650AA6D71B34}" srcOrd="0" destOrd="0" presId="urn:microsoft.com/office/officeart/2005/8/layout/bProcess4"/>
    <dgm:cxn modelId="{93A577DA-E989-45BC-B904-B6E2AC86798A}" type="presParOf" srcId="{DEA10E5E-4F22-43CD-A2F4-BFEE2798561D}" destId="{7DC5FEB9-BC84-4B73-8488-F15E88323DE8}" srcOrd="1" destOrd="0" presId="urn:microsoft.com/office/officeart/2005/8/layout/bProcess4"/>
    <dgm:cxn modelId="{C4A354CE-B41F-4E75-966C-AC37419BC2AE}" type="presParOf" srcId="{F72AB2F8-F4DE-440E-8ACD-ED6424AC39E0}" destId="{8BC37AEF-FB3F-4204-B327-D0EC3800FD5A}" srcOrd="13" destOrd="0" presId="urn:microsoft.com/office/officeart/2005/8/layout/bProcess4"/>
    <dgm:cxn modelId="{8EC98164-DB57-43A4-BB3F-FB3C88002C5A}" type="presParOf" srcId="{F72AB2F8-F4DE-440E-8ACD-ED6424AC39E0}" destId="{43046FF4-C624-4382-8179-7417C51BDF34}" srcOrd="14" destOrd="0" presId="urn:microsoft.com/office/officeart/2005/8/layout/bProcess4"/>
    <dgm:cxn modelId="{209704C3-57FA-41CB-A858-87B876FA1DEC}" type="presParOf" srcId="{43046FF4-C624-4382-8179-7417C51BDF34}" destId="{0E2D9FAD-59C0-4B49-9E47-8CA8417CA8AD}" srcOrd="0" destOrd="0" presId="urn:microsoft.com/office/officeart/2005/8/layout/bProcess4"/>
    <dgm:cxn modelId="{2930CCDC-2D06-4BF4-9FDC-B2F8CC8CA014}" type="presParOf" srcId="{43046FF4-C624-4382-8179-7417C51BDF34}" destId="{5B458E01-9F4E-471E-BF98-DE48F652D4C3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491B150-F569-46C2-B136-BAAF477D89F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FC785CB-476D-4261-A4DF-1548C66DBF96}">
      <dgm:prSet phldrT="[Texto]"/>
      <dgm:spPr/>
      <dgm:t>
        <a:bodyPr/>
        <a:lstStyle/>
        <a:p>
          <a:r>
            <a:rPr lang="es-ES" dirty="0"/>
            <a:t>Monitoreo</a:t>
          </a:r>
        </a:p>
      </dgm:t>
    </dgm:pt>
    <dgm:pt modelId="{C85F50FD-F976-43B5-824D-A9AE78177DBB}" type="parTrans" cxnId="{DE9E02AA-B890-4E45-B286-440E7F5DBFB7}">
      <dgm:prSet/>
      <dgm:spPr/>
      <dgm:t>
        <a:bodyPr/>
        <a:lstStyle/>
        <a:p>
          <a:endParaRPr lang="es-ES"/>
        </a:p>
      </dgm:t>
    </dgm:pt>
    <dgm:pt modelId="{FB2AAC9C-D151-41AF-8899-492948931529}" type="sibTrans" cxnId="{DE9E02AA-B890-4E45-B286-440E7F5DBFB7}">
      <dgm:prSet/>
      <dgm:spPr/>
      <dgm:t>
        <a:bodyPr/>
        <a:lstStyle/>
        <a:p>
          <a:endParaRPr lang="es-ES"/>
        </a:p>
      </dgm:t>
    </dgm:pt>
    <dgm:pt modelId="{6F208E6B-3425-4547-9721-C4ED02F0E2E8}">
      <dgm:prSet phldrT="[Texto]"/>
      <dgm:spPr/>
      <dgm:t>
        <a:bodyPr/>
        <a:lstStyle/>
        <a:p>
          <a:endParaRPr lang="es-ES" dirty="0"/>
        </a:p>
      </dgm:t>
    </dgm:pt>
    <dgm:pt modelId="{B49D392B-F32C-4130-8050-5B8C53943FC9}" type="parTrans" cxnId="{9A947387-CCF8-45F9-B766-DCF7B948E5BD}">
      <dgm:prSet/>
      <dgm:spPr/>
      <dgm:t>
        <a:bodyPr/>
        <a:lstStyle/>
        <a:p>
          <a:endParaRPr lang="es-ES"/>
        </a:p>
      </dgm:t>
    </dgm:pt>
    <dgm:pt modelId="{E4DE8AAB-A042-421C-9DBD-AAA4C6699A97}" type="sibTrans" cxnId="{9A947387-CCF8-45F9-B766-DCF7B948E5BD}">
      <dgm:prSet/>
      <dgm:spPr/>
      <dgm:t>
        <a:bodyPr/>
        <a:lstStyle/>
        <a:p>
          <a:endParaRPr lang="es-ES"/>
        </a:p>
      </dgm:t>
    </dgm:pt>
    <dgm:pt modelId="{89B919E4-4E52-4F7A-83A4-AD31DCE2F35F}">
      <dgm:prSet phldrT="[Texto]"/>
      <dgm:spPr/>
      <dgm:t>
        <a:bodyPr/>
        <a:lstStyle/>
        <a:p>
          <a:r>
            <a:rPr lang="es-ES" dirty="0">
              <a:solidFill>
                <a:srgbClr val="FF0000"/>
              </a:solidFill>
            </a:rPr>
            <a:t>Diseñar el plan</a:t>
          </a:r>
        </a:p>
      </dgm:t>
    </dgm:pt>
    <dgm:pt modelId="{08EA0283-0583-4474-BD20-FF5227F0C3AD}" type="parTrans" cxnId="{43A2BB8E-6977-4B4A-8042-BB542CB848C3}">
      <dgm:prSet/>
      <dgm:spPr/>
      <dgm:t>
        <a:bodyPr/>
        <a:lstStyle/>
        <a:p>
          <a:endParaRPr lang="es-ES"/>
        </a:p>
      </dgm:t>
    </dgm:pt>
    <dgm:pt modelId="{2A86196A-8D72-4185-B989-01EAC85FA286}" type="sibTrans" cxnId="{43A2BB8E-6977-4B4A-8042-BB542CB848C3}">
      <dgm:prSet/>
      <dgm:spPr/>
      <dgm:t>
        <a:bodyPr/>
        <a:lstStyle/>
        <a:p>
          <a:endParaRPr lang="es-ES"/>
        </a:p>
      </dgm:t>
    </dgm:pt>
    <dgm:pt modelId="{43F4F6CE-ACA1-4B7D-B8F2-09220C651742}">
      <dgm:prSet phldrT="[Texto]"/>
      <dgm:spPr/>
      <dgm:t>
        <a:bodyPr/>
        <a:lstStyle/>
        <a:p>
          <a:r>
            <a:rPr lang="es-ES" dirty="0"/>
            <a:t>Elaborar los términos de referencia</a:t>
          </a:r>
        </a:p>
      </dgm:t>
    </dgm:pt>
    <dgm:pt modelId="{06273A12-842A-44D2-8AD3-E73E2A4D2905}" type="parTrans" cxnId="{E385A415-4827-4263-9F8C-462737636B45}">
      <dgm:prSet/>
      <dgm:spPr/>
      <dgm:t>
        <a:bodyPr/>
        <a:lstStyle/>
        <a:p>
          <a:endParaRPr lang="es-ES"/>
        </a:p>
      </dgm:t>
    </dgm:pt>
    <dgm:pt modelId="{21D7CD32-AB11-4760-9BBE-381305083735}" type="sibTrans" cxnId="{E385A415-4827-4263-9F8C-462737636B45}">
      <dgm:prSet/>
      <dgm:spPr/>
      <dgm:t>
        <a:bodyPr/>
        <a:lstStyle/>
        <a:p>
          <a:endParaRPr lang="es-ES"/>
        </a:p>
      </dgm:t>
    </dgm:pt>
    <dgm:pt modelId="{6C46B7BB-6C3B-4441-9E0B-013B9B2F57BB}">
      <dgm:prSet phldrT="[Texto]"/>
      <dgm:spPr/>
      <dgm:t>
        <a:bodyPr/>
        <a:lstStyle/>
        <a:p>
          <a:r>
            <a:rPr lang="es-ES" dirty="0"/>
            <a:t>Gestión de la Evidencia</a:t>
          </a:r>
        </a:p>
      </dgm:t>
    </dgm:pt>
    <dgm:pt modelId="{770E0D78-BC46-4A69-B2FE-5E5DE053F50E}" type="parTrans" cxnId="{90B0939B-AAAD-4361-8D20-57C0278B7172}">
      <dgm:prSet/>
      <dgm:spPr/>
      <dgm:t>
        <a:bodyPr/>
        <a:lstStyle/>
        <a:p>
          <a:endParaRPr lang="es-ES"/>
        </a:p>
      </dgm:t>
    </dgm:pt>
    <dgm:pt modelId="{B0CD511E-CD43-4358-879A-72A817819C18}" type="sibTrans" cxnId="{90B0939B-AAAD-4361-8D20-57C0278B7172}">
      <dgm:prSet/>
      <dgm:spPr/>
      <dgm:t>
        <a:bodyPr/>
        <a:lstStyle/>
        <a:p>
          <a:endParaRPr lang="es-ES"/>
        </a:p>
      </dgm:t>
    </dgm:pt>
    <dgm:pt modelId="{8D2A5057-6EC7-45A8-AB17-BC8D08F93619}">
      <dgm:prSet phldrT="[Texto]" phldr="1"/>
      <dgm:spPr/>
      <dgm:t>
        <a:bodyPr/>
        <a:lstStyle/>
        <a:p>
          <a:endParaRPr lang="es-ES" dirty="0"/>
        </a:p>
      </dgm:t>
    </dgm:pt>
    <dgm:pt modelId="{5DE6D1F0-FA49-4711-884F-2F42E6830E1F}" type="parTrans" cxnId="{6910E76E-0217-48AC-BA74-6970CC434BFD}">
      <dgm:prSet/>
      <dgm:spPr/>
      <dgm:t>
        <a:bodyPr/>
        <a:lstStyle/>
        <a:p>
          <a:endParaRPr lang="es-ES"/>
        </a:p>
      </dgm:t>
    </dgm:pt>
    <dgm:pt modelId="{8F224994-8AF4-4B6D-86C9-7ACFD85E6FC8}" type="sibTrans" cxnId="{6910E76E-0217-48AC-BA74-6970CC434BFD}">
      <dgm:prSet/>
      <dgm:spPr/>
      <dgm:t>
        <a:bodyPr/>
        <a:lstStyle/>
        <a:p>
          <a:endParaRPr lang="es-ES"/>
        </a:p>
      </dgm:t>
    </dgm:pt>
    <dgm:pt modelId="{62277E53-68AF-4ED0-AA9D-944F1E58F9D1}">
      <dgm:prSet phldrT="[Texto]"/>
      <dgm:spPr/>
      <dgm:t>
        <a:bodyPr/>
        <a:lstStyle/>
        <a:p>
          <a:r>
            <a:rPr lang="es-ES" dirty="0"/>
            <a:t>Diseñar según el tipo de evaluación</a:t>
          </a:r>
        </a:p>
      </dgm:t>
    </dgm:pt>
    <dgm:pt modelId="{174E0D33-7242-4952-8B67-B6E011B5D7E1}" type="parTrans" cxnId="{EA7C4241-61E3-435A-99CB-79812E6A419A}">
      <dgm:prSet/>
      <dgm:spPr/>
      <dgm:t>
        <a:bodyPr/>
        <a:lstStyle/>
        <a:p>
          <a:endParaRPr lang="es-ES"/>
        </a:p>
      </dgm:t>
    </dgm:pt>
    <dgm:pt modelId="{D5A3521B-D7EB-4075-94DD-C140EB6186F1}" type="sibTrans" cxnId="{EA7C4241-61E3-435A-99CB-79812E6A419A}">
      <dgm:prSet/>
      <dgm:spPr/>
      <dgm:t>
        <a:bodyPr/>
        <a:lstStyle/>
        <a:p>
          <a:endParaRPr lang="es-ES"/>
        </a:p>
      </dgm:t>
    </dgm:pt>
    <dgm:pt modelId="{0DDA83D3-9ACC-4D03-BDC9-597901F9B130}">
      <dgm:prSet phldrT="[Texto]" custT="1"/>
      <dgm:spPr/>
      <dgm:t>
        <a:bodyPr/>
        <a:lstStyle/>
        <a:p>
          <a:r>
            <a:rPr lang="es-ES" sz="2000" b="1" dirty="0"/>
            <a:t>Evaluación: </a:t>
          </a:r>
          <a:r>
            <a:rPr lang="es-MX" sz="2100" dirty="0"/>
            <a:t>Solicitar y/o diseñar evaluaciones; desarrollar evaluaciones según tipo y técnicas</a:t>
          </a:r>
          <a:endParaRPr lang="es-ES" sz="2100" dirty="0"/>
        </a:p>
      </dgm:t>
    </dgm:pt>
    <dgm:pt modelId="{AB1A28AA-1B54-4F6A-BC16-13387B667D3B}" type="sibTrans" cxnId="{4A78C65A-2478-438D-9C4B-222FB11C4567}">
      <dgm:prSet/>
      <dgm:spPr/>
      <dgm:t>
        <a:bodyPr/>
        <a:lstStyle/>
        <a:p>
          <a:endParaRPr lang="es-ES"/>
        </a:p>
      </dgm:t>
    </dgm:pt>
    <dgm:pt modelId="{636BEF50-50CB-4412-B5BD-7D290A0ED936}" type="parTrans" cxnId="{4A78C65A-2478-438D-9C4B-222FB11C4567}">
      <dgm:prSet/>
      <dgm:spPr/>
      <dgm:t>
        <a:bodyPr/>
        <a:lstStyle/>
        <a:p>
          <a:endParaRPr lang="es-ES"/>
        </a:p>
      </dgm:t>
    </dgm:pt>
    <dgm:pt modelId="{7474CDCB-FC32-4741-93AB-510A9499BE26}">
      <dgm:prSet phldrT="[Texto]"/>
      <dgm:spPr/>
      <dgm:t>
        <a:bodyPr/>
        <a:lstStyle/>
        <a:p>
          <a:r>
            <a:rPr lang="es-ES" dirty="0"/>
            <a:t>Elaborar instrumentos de recolección</a:t>
          </a:r>
        </a:p>
      </dgm:t>
    </dgm:pt>
    <dgm:pt modelId="{C266342D-D372-4CE7-8C56-BADDB7072B78}" type="parTrans" cxnId="{538ACE8D-7A3B-469E-AE44-4DED5D7EF2AC}">
      <dgm:prSet/>
      <dgm:spPr/>
      <dgm:t>
        <a:bodyPr/>
        <a:lstStyle/>
        <a:p>
          <a:endParaRPr lang="es-ES"/>
        </a:p>
      </dgm:t>
    </dgm:pt>
    <dgm:pt modelId="{AB2B8A50-9D01-4C58-9169-08441372F777}" type="sibTrans" cxnId="{538ACE8D-7A3B-469E-AE44-4DED5D7EF2AC}">
      <dgm:prSet/>
      <dgm:spPr/>
      <dgm:t>
        <a:bodyPr/>
        <a:lstStyle/>
        <a:p>
          <a:endParaRPr lang="es-ES"/>
        </a:p>
      </dgm:t>
    </dgm:pt>
    <dgm:pt modelId="{AE0FD6EC-BAD9-4B48-99FB-6B2335858E0A}">
      <dgm:prSet phldrT="[Texto]"/>
      <dgm:spPr/>
      <dgm:t>
        <a:bodyPr/>
        <a:lstStyle/>
        <a:p>
          <a:endParaRPr lang="es-ES" dirty="0"/>
        </a:p>
      </dgm:t>
    </dgm:pt>
    <dgm:pt modelId="{38776EE0-0E87-484E-85AE-D9324F143A14}" type="parTrans" cxnId="{7689A174-9F24-4706-8614-57D3B6FBCADF}">
      <dgm:prSet/>
      <dgm:spPr/>
      <dgm:t>
        <a:bodyPr/>
        <a:lstStyle/>
        <a:p>
          <a:endParaRPr lang="es-ES"/>
        </a:p>
      </dgm:t>
    </dgm:pt>
    <dgm:pt modelId="{35AC057C-20BE-41E3-9AAE-CD4043BA733A}" type="sibTrans" cxnId="{7689A174-9F24-4706-8614-57D3B6FBCADF}">
      <dgm:prSet/>
      <dgm:spPr/>
      <dgm:t>
        <a:bodyPr/>
        <a:lstStyle/>
        <a:p>
          <a:endParaRPr lang="es-ES"/>
        </a:p>
      </dgm:t>
    </dgm:pt>
    <dgm:pt modelId="{E083FCFC-5B64-4187-905B-C4F2123D25F8}">
      <dgm:prSet phldrT="[Texto]"/>
      <dgm:spPr/>
      <dgm:t>
        <a:bodyPr/>
        <a:lstStyle/>
        <a:p>
          <a:r>
            <a:rPr lang="es-ES" dirty="0"/>
            <a:t>Recolectar la información</a:t>
          </a:r>
        </a:p>
      </dgm:t>
    </dgm:pt>
    <dgm:pt modelId="{F4B653B1-09EE-44F0-82B3-F05AB6EFBF8A}" type="parTrans" cxnId="{444F29A5-CA87-4E3F-81A2-EFAEF0D4BEA0}">
      <dgm:prSet/>
      <dgm:spPr/>
      <dgm:t>
        <a:bodyPr/>
        <a:lstStyle/>
        <a:p>
          <a:endParaRPr lang="es-ES"/>
        </a:p>
      </dgm:t>
    </dgm:pt>
    <dgm:pt modelId="{8557B87E-0186-4532-B769-4E113A2C70D2}" type="sibTrans" cxnId="{444F29A5-CA87-4E3F-81A2-EFAEF0D4BEA0}">
      <dgm:prSet/>
      <dgm:spPr/>
      <dgm:t>
        <a:bodyPr/>
        <a:lstStyle/>
        <a:p>
          <a:endParaRPr lang="es-ES"/>
        </a:p>
      </dgm:t>
    </dgm:pt>
    <dgm:pt modelId="{82240665-B248-4F7A-94B8-6C0EE31360BC}">
      <dgm:prSet phldrT="[Texto]"/>
      <dgm:spPr/>
      <dgm:t>
        <a:bodyPr/>
        <a:lstStyle/>
        <a:p>
          <a:r>
            <a:rPr lang="es-ES" dirty="0"/>
            <a:t>……</a:t>
          </a:r>
        </a:p>
      </dgm:t>
    </dgm:pt>
    <dgm:pt modelId="{0892D708-C7B5-4029-B3F4-EB7604304A1F}" type="parTrans" cxnId="{4C939802-7386-449B-ADF7-D174E3B56BA3}">
      <dgm:prSet/>
      <dgm:spPr/>
      <dgm:t>
        <a:bodyPr/>
        <a:lstStyle/>
        <a:p>
          <a:endParaRPr lang="es-ES"/>
        </a:p>
      </dgm:t>
    </dgm:pt>
    <dgm:pt modelId="{D70A7D52-2535-4D70-AD35-93406884B8DE}" type="sibTrans" cxnId="{4C939802-7386-449B-ADF7-D174E3B56BA3}">
      <dgm:prSet/>
      <dgm:spPr/>
      <dgm:t>
        <a:bodyPr/>
        <a:lstStyle/>
        <a:p>
          <a:endParaRPr lang="es-ES"/>
        </a:p>
      </dgm:t>
    </dgm:pt>
    <dgm:pt modelId="{E10B0C49-30AE-4D1A-BCF9-205238B5DE4F}" type="pres">
      <dgm:prSet presAssocID="{3491B150-F569-46C2-B136-BAAF477D89FF}" presName="Name0" presStyleCnt="0">
        <dgm:presLayoutVars>
          <dgm:dir/>
          <dgm:animLvl val="lvl"/>
          <dgm:resizeHandles val="exact"/>
        </dgm:presLayoutVars>
      </dgm:prSet>
      <dgm:spPr/>
    </dgm:pt>
    <dgm:pt modelId="{CC5866EB-D240-4490-8664-799979A79DF7}" type="pres">
      <dgm:prSet presAssocID="{0FC785CB-476D-4261-A4DF-1548C66DBF96}" presName="linNode" presStyleCnt="0"/>
      <dgm:spPr/>
    </dgm:pt>
    <dgm:pt modelId="{DA085B84-DFA0-492B-BC5F-462D03A973B5}" type="pres">
      <dgm:prSet presAssocID="{0FC785CB-476D-4261-A4DF-1548C66DBF96}" presName="parentText" presStyleLbl="node1" presStyleIdx="0" presStyleCnt="3" custScaleY="43248">
        <dgm:presLayoutVars>
          <dgm:chMax val="1"/>
          <dgm:bulletEnabled val="1"/>
        </dgm:presLayoutVars>
      </dgm:prSet>
      <dgm:spPr/>
    </dgm:pt>
    <dgm:pt modelId="{AC3DCC8E-2703-4C79-AC9B-E7AB7008C070}" type="pres">
      <dgm:prSet presAssocID="{0FC785CB-476D-4261-A4DF-1548C66DBF96}" presName="descendantText" presStyleLbl="alignAccFollowNode1" presStyleIdx="0" presStyleCnt="3" custScaleY="44108" custLinFactNeighborX="0" custLinFactNeighborY="0">
        <dgm:presLayoutVars>
          <dgm:bulletEnabled val="1"/>
        </dgm:presLayoutVars>
      </dgm:prSet>
      <dgm:spPr/>
    </dgm:pt>
    <dgm:pt modelId="{63E04FE4-BB1E-42AF-9E99-8DA8AC80ECDD}" type="pres">
      <dgm:prSet presAssocID="{FB2AAC9C-D151-41AF-8899-492948931529}" presName="sp" presStyleCnt="0"/>
      <dgm:spPr/>
    </dgm:pt>
    <dgm:pt modelId="{26BE33D1-D7ED-473C-B000-F287C213F7F6}" type="pres">
      <dgm:prSet presAssocID="{0DDA83D3-9ACC-4D03-BDC9-597901F9B130}" presName="linNode" presStyleCnt="0"/>
      <dgm:spPr/>
    </dgm:pt>
    <dgm:pt modelId="{FC1B03CB-8EFB-4320-9EE2-B01C449C7897}" type="pres">
      <dgm:prSet presAssocID="{0DDA83D3-9ACC-4D03-BDC9-597901F9B130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55AC4E67-6862-41BE-9B40-C960B3600492}" type="pres">
      <dgm:prSet presAssocID="{0DDA83D3-9ACC-4D03-BDC9-597901F9B130}" presName="descendantText" presStyleLbl="alignAccFollowNode1" presStyleIdx="1" presStyleCnt="3" custScaleX="65972" custScaleY="112745" custLinFactNeighborX="0" custLinFactNeighborY="-855">
        <dgm:presLayoutVars>
          <dgm:bulletEnabled val="1"/>
        </dgm:presLayoutVars>
      </dgm:prSet>
      <dgm:spPr/>
    </dgm:pt>
    <dgm:pt modelId="{2D90CBFC-C854-4756-BA31-BB149F8BBDB0}" type="pres">
      <dgm:prSet presAssocID="{AB1A28AA-1B54-4F6A-BC16-13387B667D3B}" presName="sp" presStyleCnt="0"/>
      <dgm:spPr/>
    </dgm:pt>
    <dgm:pt modelId="{916BAD97-275A-485A-822A-C08AB0AA0D3A}" type="pres">
      <dgm:prSet presAssocID="{6C46B7BB-6C3B-4441-9E0B-013B9B2F57BB}" presName="linNode" presStyleCnt="0"/>
      <dgm:spPr/>
    </dgm:pt>
    <dgm:pt modelId="{B26318B8-4B8E-4FC0-B809-A51AE0268F43}" type="pres">
      <dgm:prSet presAssocID="{6C46B7BB-6C3B-4441-9E0B-013B9B2F57BB}" presName="parentText" presStyleLbl="node1" presStyleIdx="2" presStyleCnt="3" custScaleY="34383">
        <dgm:presLayoutVars>
          <dgm:chMax val="1"/>
          <dgm:bulletEnabled val="1"/>
        </dgm:presLayoutVars>
      </dgm:prSet>
      <dgm:spPr/>
    </dgm:pt>
    <dgm:pt modelId="{BB70BDFC-874F-416C-B43B-97E94CD5B674}" type="pres">
      <dgm:prSet presAssocID="{6C46B7BB-6C3B-4441-9E0B-013B9B2F57BB}" presName="descendantText" presStyleLbl="alignAccFollowNode1" presStyleIdx="2" presStyleCnt="3" custScaleY="46066" custLinFactNeighborX="10597" custLinFactNeighborY="25209">
        <dgm:presLayoutVars>
          <dgm:bulletEnabled val="1"/>
        </dgm:presLayoutVars>
      </dgm:prSet>
      <dgm:spPr/>
    </dgm:pt>
  </dgm:ptLst>
  <dgm:cxnLst>
    <dgm:cxn modelId="{4C939802-7386-449B-ADF7-D174E3B56BA3}" srcId="{0DDA83D3-9ACC-4D03-BDC9-597901F9B130}" destId="{82240665-B248-4F7A-94B8-6C0EE31360BC}" srcOrd="5" destOrd="0" parTransId="{0892D708-C7B5-4029-B3F4-EB7604304A1F}" sibTransId="{D70A7D52-2535-4D70-AD35-93406884B8DE}"/>
    <dgm:cxn modelId="{0A52A315-4CB7-4671-83FA-5E159CCA5EE1}" type="presOf" srcId="{3491B150-F569-46C2-B136-BAAF477D89FF}" destId="{E10B0C49-30AE-4D1A-BCF9-205238B5DE4F}" srcOrd="0" destOrd="0" presId="urn:microsoft.com/office/officeart/2005/8/layout/vList5"/>
    <dgm:cxn modelId="{E385A415-4827-4263-9F8C-462737636B45}" srcId="{0DDA83D3-9ACC-4D03-BDC9-597901F9B130}" destId="{43F4F6CE-ACA1-4B7D-B8F2-09220C651742}" srcOrd="1" destOrd="0" parTransId="{06273A12-842A-44D2-8AD3-E73E2A4D2905}" sibTransId="{21D7CD32-AB11-4760-9BBE-381305083735}"/>
    <dgm:cxn modelId="{7B392E1A-4282-4354-BB2B-3FCBF4931B8C}" type="presOf" srcId="{62277E53-68AF-4ED0-AA9D-944F1E58F9D1}" destId="{55AC4E67-6862-41BE-9B40-C960B3600492}" srcOrd="0" destOrd="2" presId="urn:microsoft.com/office/officeart/2005/8/layout/vList5"/>
    <dgm:cxn modelId="{13465A1D-2E5B-4E8D-B4D2-5884D76650B8}" type="presOf" srcId="{0FC785CB-476D-4261-A4DF-1548C66DBF96}" destId="{DA085B84-DFA0-492B-BC5F-462D03A973B5}" srcOrd="0" destOrd="0" presId="urn:microsoft.com/office/officeart/2005/8/layout/vList5"/>
    <dgm:cxn modelId="{4CA20638-350E-4544-AE96-A71BA5082FB2}" type="presOf" srcId="{6C46B7BB-6C3B-4441-9E0B-013B9B2F57BB}" destId="{B26318B8-4B8E-4FC0-B809-A51AE0268F43}" srcOrd="0" destOrd="0" presId="urn:microsoft.com/office/officeart/2005/8/layout/vList5"/>
    <dgm:cxn modelId="{EA7C4241-61E3-435A-99CB-79812E6A419A}" srcId="{0DDA83D3-9ACC-4D03-BDC9-597901F9B130}" destId="{62277E53-68AF-4ED0-AA9D-944F1E58F9D1}" srcOrd="2" destOrd="0" parTransId="{174E0D33-7242-4952-8B67-B6E011B5D7E1}" sibTransId="{D5A3521B-D7EB-4075-94DD-C140EB6186F1}"/>
    <dgm:cxn modelId="{6910E76E-0217-48AC-BA74-6970CC434BFD}" srcId="{6C46B7BB-6C3B-4441-9E0B-013B9B2F57BB}" destId="{8D2A5057-6EC7-45A8-AB17-BC8D08F93619}" srcOrd="0" destOrd="0" parTransId="{5DE6D1F0-FA49-4711-884F-2F42E6830E1F}" sibTransId="{8F224994-8AF4-4B6D-86C9-7ACFD85E6FC8}"/>
    <dgm:cxn modelId="{42E17B52-44E9-4FF5-8173-8CA6C87D0AEE}" type="presOf" srcId="{89B919E4-4E52-4F7A-83A4-AD31DCE2F35F}" destId="{55AC4E67-6862-41BE-9B40-C960B3600492}" srcOrd="0" destOrd="0" presId="urn:microsoft.com/office/officeart/2005/8/layout/vList5"/>
    <dgm:cxn modelId="{7689A174-9F24-4706-8614-57D3B6FBCADF}" srcId="{0DDA83D3-9ACC-4D03-BDC9-597901F9B130}" destId="{AE0FD6EC-BAD9-4B48-99FB-6B2335858E0A}" srcOrd="6" destOrd="0" parTransId="{38776EE0-0E87-484E-85AE-D9324F143A14}" sibTransId="{35AC057C-20BE-41E3-9AAE-CD4043BA733A}"/>
    <dgm:cxn modelId="{DCFE2977-79C2-4C1A-93DF-7314A9D9F89C}" type="presOf" srcId="{82240665-B248-4F7A-94B8-6C0EE31360BC}" destId="{55AC4E67-6862-41BE-9B40-C960B3600492}" srcOrd="0" destOrd="5" presId="urn:microsoft.com/office/officeart/2005/8/layout/vList5"/>
    <dgm:cxn modelId="{4A78C65A-2478-438D-9C4B-222FB11C4567}" srcId="{3491B150-F569-46C2-B136-BAAF477D89FF}" destId="{0DDA83D3-9ACC-4D03-BDC9-597901F9B130}" srcOrd="1" destOrd="0" parTransId="{636BEF50-50CB-4412-B5BD-7D290A0ED936}" sibTransId="{AB1A28AA-1B54-4F6A-BC16-13387B667D3B}"/>
    <dgm:cxn modelId="{42E14F86-68BD-4D16-8FF7-2F5F4599AB0F}" type="presOf" srcId="{8D2A5057-6EC7-45A8-AB17-BC8D08F93619}" destId="{BB70BDFC-874F-416C-B43B-97E94CD5B674}" srcOrd="0" destOrd="0" presId="urn:microsoft.com/office/officeart/2005/8/layout/vList5"/>
    <dgm:cxn modelId="{9A947387-CCF8-45F9-B766-DCF7B948E5BD}" srcId="{0FC785CB-476D-4261-A4DF-1548C66DBF96}" destId="{6F208E6B-3425-4547-9721-C4ED02F0E2E8}" srcOrd="0" destOrd="0" parTransId="{B49D392B-F32C-4130-8050-5B8C53943FC9}" sibTransId="{E4DE8AAB-A042-421C-9DBD-AAA4C6699A97}"/>
    <dgm:cxn modelId="{0139DC87-7626-4F7C-90F3-AFDCEEA52976}" type="presOf" srcId="{43F4F6CE-ACA1-4B7D-B8F2-09220C651742}" destId="{55AC4E67-6862-41BE-9B40-C960B3600492}" srcOrd="0" destOrd="1" presId="urn:microsoft.com/office/officeart/2005/8/layout/vList5"/>
    <dgm:cxn modelId="{538ACE8D-7A3B-469E-AE44-4DED5D7EF2AC}" srcId="{0DDA83D3-9ACC-4D03-BDC9-597901F9B130}" destId="{7474CDCB-FC32-4741-93AB-510A9499BE26}" srcOrd="3" destOrd="0" parTransId="{C266342D-D372-4CE7-8C56-BADDB7072B78}" sibTransId="{AB2B8A50-9D01-4C58-9169-08441372F777}"/>
    <dgm:cxn modelId="{43A2BB8E-6977-4B4A-8042-BB542CB848C3}" srcId="{0DDA83D3-9ACC-4D03-BDC9-597901F9B130}" destId="{89B919E4-4E52-4F7A-83A4-AD31DCE2F35F}" srcOrd="0" destOrd="0" parTransId="{08EA0283-0583-4474-BD20-FF5227F0C3AD}" sibTransId="{2A86196A-8D72-4185-B989-01EAC85FA286}"/>
    <dgm:cxn modelId="{90B0939B-AAAD-4361-8D20-57C0278B7172}" srcId="{3491B150-F569-46C2-B136-BAAF477D89FF}" destId="{6C46B7BB-6C3B-4441-9E0B-013B9B2F57BB}" srcOrd="2" destOrd="0" parTransId="{770E0D78-BC46-4A69-B2FE-5E5DE053F50E}" sibTransId="{B0CD511E-CD43-4358-879A-72A817819C18}"/>
    <dgm:cxn modelId="{444F29A5-CA87-4E3F-81A2-EFAEF0D4BEA0}" srcId="{0DDA83D3-9ACC-4D03-BDC9-597901F9B130}" destId="{E083FCFC-5B64-4187-905B-C4F2123D25F8}" srcOrd="4" destOrd="0" parTransId="{F4B653B1-09EE-44F0-82B3-F05AB6EFBF8A}" sibTransId="{8557B87E-0186-4532-B769-4E113A2C70D2}"/>
    <dgm:cxn modelId="{DE9E02AA-B890-4E45-B286-440E7F5DBFB7}" srcId="{3491B150-F569-46C2-B136-BAAF477D89FF}" destId="{0FC785CB-476D-4261-A4DF-1548C66DBF96}" srcOrd="0" destOrd="0" parTransId="{C85F50FD-F976-43B5-824D-A9AE78177DBB}" sibTransId="{FB2AAC9C-D151-41AF-8899-492948931529}"/>
    <dgm:cxn modelId="{D39FFEBF-856A-46D1-A0DB-2002071E3879}" type="presOf" srcId="{6F208E6B-3425-4547-9721-C4ED02F0E2E8}" destId="{AC3DCC8E-2703-4C79-AC9B-E7AB7008C070}" srcOrd="0" destOrd="0" presId="urn:microsoft.com/office/officeart/2005/8/layout/vList5"/>
    <dgm:cxn modelId="{0B3AA0C1-64D8-465D-A67A-C4770AF14BF5}" type="presOf" srcId="{7474CDCB-FC32-4741-93AB-510A9499BE26}" destId="{55AC4E67-6862-41BE-9B40-C960B3600492}" srcOrd="0" destOrd="3" presId="urn:microsoft.com/office/officeart/2005/8/layout/vList5"/>
    <dgm:cxn modelId="{289697CB-7E7C-4BA9-8C91-E01731283A5F}" type="presOf" srcId="{0DDA83D3-9ACC-4D03-BDC9-597901F9B130}" destId="{FC1B03CB-8EFB-4320-9EE2-B01C449C7897}" srcOrd="0" destOrd="0" presId="urn:microsoft.com/office/officeart/2005/8/layout/vList5"/>
    <dgm:cxn modelId="{59B339EC-5527-4736-989E-ACC924524066}" type="presOf" srcId="{E083FCFC-5B64-4187-905B-C4F2123D25F8}" destId="{55AC4E67-6862-41BE-9B40-C960B3600492}" srcOrd="0" destOrd="4" presId="urn:microsoft.com/office/officeart/2005/8/layout/vList5"/>
    <dgm:cxn modelId="{1323C3F3-54A5-4297-BC6B-D42A9E998E91}" type="presOf" srcId="{AE0FD6EC-BAD9-4B48-99FB-6B2335858E0A}" destId="{55AC4E67-6862-41BE-9B40-C960B3600492}" srcOrd="0" destOrd="6" presId="urn:microsoft.com/office/officeart/2005/8/layout/vList5"/>
    <dgm:cxn modelId="{B595371A-EED1-4FE0-BFD1-82625AAE02BC}" type="presParOf" srcId="{E10B0C49-30AE-4D1A-BCF9-205238B5DE4F}" destId="{CC5866EB-D240-4490-8664-799979A79DF7}" srcOrd="0" destOrd="0" presId="urn:microsoft.com/office/officeart/2005/8/layout/vList5"/>
    <dgm:cxn modelId="{1BB2DFA3-454A-41BF-B45B-69C12BF5F13E}" type="presParOf" srcId="{CC5866EB-D240-4490-8664-799979A79DF7}" destId="{DA085B84-DFA0-492B-BC5F-462D03A973B5}" srcOrd="0" destOrd="0" presId="urn:microsoft.com/office/officeart/2005/8/layout/vList5"/>
    <dgm:cxn modelId="{F4A9A322-3A9C-4D01-B3CA-F90F0CF9A2D2}" type="presParOf" srcId="{CC5866EB-D240-4490-8664-799979A79DF7}" destId="{AC3DCC8E-2703-4C79-AC9B-E7AB7008C070}" srcOrd="1" destOrd="0" presId="urn:microsoft.com/office/officeart/2005/8/layout/vList5"/>
    <dgm:cxn modelId="{6ABF2435-4D88-4B5A-9D8E-951F60697728}" type="presParOf" srcId="{E10B0C49-30AE-4D1A-BCF9-205238B5DE4F}" destId="{63E04FE4-BB1E-42AF-9E99-8DA8AC80ECDD}" srcOrd="1" destOrd="0" presId="urn:microsoft.com/office/officeart/2005/8/layout/vList5"/>
    <dgm:cxn modelId="{807C64CB-7906-4EE2-A6CB-EC7FD43CFE6E}" type="presParOf" srcId="{E10B0C49-30AE-4D1A-BCF9-205238B5DE4F}" destId="{26BE33D1-D7ED-473C-B000-F287C213F7F6}" srcOrd="2" destOrd="0" presId="urn:microsoft.com/office/officeart/2005/8/layout/vList5"/>
    <dgm:cxn modelId="{D8F93E43-534C-41A4-8DBD-699651F8FDD4}" type="presParOf" srcId="{26BE33D1-D7ED-473C-B000-F287C213F7F6}" destId="{FC1B03CB-8EFB-4320-9EE2-B01C449C7897}" srcOrd="0" destOrd="0" presId="urn:microsoft.com/office/officeart/2005/8/layout/vList5"/>
    <dgm:cxn modelId="{CD156C5B-B1CD-49ED-9930-1FFF4653A3D3}" type="presParOf" srcId="{26BE33D1-D7ED-473C-B000-F287C213F7F6}" destId="{55AC4E67-6862-41BE-9B40-C960B3600492}" srcOrd="1" destOrd="0" presId="urn:microsoft.com/office/officeart/2005/8/layout/vList5"/>
    <dgm:cxn modelId="{7AF4F4A3-23B2-440B-AAFA-3C37FFC690ED}" type="presParOf" srcId="{E10B0C49-30AE-4D1A-BCF9-205238B5DE4F}" destId="{2D90CBFC-C854-4756-BA31-BB149F8BBDB0}" srcOrd="3" destOrd="0" presId="urn:microsoft.com/office/officeart/2005/8/layout/vList5"/>
    <dgm:cxn modelId="{584D6023-58F7-42D5-BCE3-6F8CB1B0C1C5}" type="presParOf" srcId="{E10B0C49-30AE-4D1A-BCF9-205238B5DE4F}" destId="{916BAD97-275A-485A-822A-C08AB0AA0D3A}" srcOrd="4" destOrd="0" presId="urn:microsoft.com/office/officeart/2005/8/layout/vList5"/>
    <dgm:cxn modelId="{1A1633EB-56A7-4B78-B97D-DBF4CF4A1747}" type="presParOf" srcId="{916BAD97-275A-485A-822A-C08AB0AA0D3A}" destId="{B26318B8-4B8E-4FC0-B809-A51AE0268F43}" srcOrd="0" destOrd="0" presId="urn:microsoft.com/office/officeart/2005/8/layout/vList5"/>
    <dgm:cxn modelId="{6F7F1F99-B295-41A0-8CC9-096F543A9146}" type="presParOf" srcId="{916BAD97-275A-485A-822A-C08AB0AA0D3A}" destId="{BB70BDFC-874F-416C-B43B-97E94CD5B67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0C2BC9F-6152-4209-8150-187ADA56E426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785E089-54C7-45FA-A8DD-7279AC02A945}">
      <dgm:prSet phldrT="[Texto]" custT="1"/>
      <dgm:spPr/>
      <dgm:t>
        <a:bodyPr/>
        <a:lstStyle/>
        <a:p>
          <a:r>
            <a:rPr lang="es-ES" sz="1800" dirty="0"/>
            <a:t>Desarrollo profesional y autodesarrollo del talento</a:t>
          </a:r>
        </a:p>
      </dgm:t>
    </dgm:pt>
    <dgm:pt modelId="{E495981F-615E-4E0F-85A3-060CDA7EE123}" type="parTrans" cxnId="{FCBBA1DA-3F5E-461C-836C-5F82722AB769}">
      <dgm:prSet/>
      <dgm:spPr/>
      <dgm:t>
        <a:bodyPr/>
        <a:lstStyle/>
        <a:p>
          <a:endParaRPr lang="es-ES" sz="1800"/>
        </a:p>
      </dgm:t>
    </dgm:pt>
    <dgm:pt modelId="{A5E873F6-44D2-4935-9B16-32B6047AEE6E}" type="sibTrans" cxnId="{FCBBA1DA-3F5E-461C-836C-5F82722AB769}">
      <dgm:prSet/>
      <dgm:spPr/>
      <dgm:t>
        <a:bodyPr/>
        <a:lstStyle/>
        <a:p>
          <a:endParaRPr lang="es-ES" sz="1800"/>
        </a:p>
      </dgm:t>
    </dgm:pt>
    <dgm:pt modelId="{A9BFC004-9430-4D92-8373-381D4947280D}">
      <dgm:prSet phldrT="[Texto]" custT="1"/>
      <dgm:spPr/>
      <dgm:t>
        <a:bodyPr/>
        <a:lstStyle/>
        <a:p>
          <a:r>
            <a:rPr lang="es-ES" sz="1800" dirty="0"/>
            <a:t>Escucha activa</a:t>
          </a:r>
        </a:p>
      </dgm:t>
    </dgm:pt>
    <dgm:pt modelId="{A12438AB-6186-488E-81AD-6579E9E729AB}" type="parTrans" cxnId="{54D21803-167B-42B8-89F0-8AE49280D278}">
      <dgm:prSet/>
      <dgm:spPr/>
      <dgm:t>
        <a:bodyPr/>
        <a:lstStyle/>
        <a:p>
          <a:endParaRPr lang="es-ES" sz="1800"/>
        </a:p>
      </dgm:t>
    </dgm:pt>
    <dgm:pt modelId="{2E29A621-A140-4DEC-B6C4-4A326A80D0F5}" type="sibTrans" cxnId="{54D21803-167B-42B8-89F0-8AE49280D278}">
      <dgm:prSet/>
      <dgm:spPr/>
      <dgm:t>
        <a:bodyPr/>
        <a:lstStyle/>
        <a:p>
          <a:endParaRPr lang="es-ES" sz="1800"/>
        </a:p>
      </dgm:t>
    </dgm:pt>
    <dgm:pt modelId="{C9CD963B-5E2F-4FBE-95A0-A058E023F098}">
      <dgm:prSet phldrT="[Texto]" custT="1"/>
      <dgm:spPr/>
      <dgm:t>
        <a:bodyPr/>
        <a:lstStyle/>
        <a:p>
          <a:r>
            <a:rPr lang="es-ES" sz="1800" dirty="0"/>
            <a:t>Facilitación de procesos</a:t>
          </a:r>
        </a:p>
      </dgm:t>
    </dgm:pt>
    <dgm:pt modelId="{EA0A8A22-670C-4C8D-945D-1031054D6470}" type="parTrans" cxnId="{D2A0E0C8-E327-4D78-8DF3-E56E8A713967}">
      <dgm:prSet/>
      <dgm:spPr/>
      <dgm:t>
        <a:bodyPr/>
        <a:lstStyle/>
        <a:p>
          <a:endParaRPr lang="es-ES" sz="1800"/>
        </a:p>
      </dgm:t>
    </dgm:pt>
    <dgm:pt modelId="{EB2BDFE0-D20A-47DD-A86B-41F66BCC713C}" type="sibTrans" cxnId="{D2A0E0C8-E327-4D78-8DF3-E56E8A713967}">
      <dgm:prSet/>
      <dgm:spPr/>
      <dgm:t>
        <a:bodyPr/>
        <a:lstStyle/>
        <a:p>
          <a:endParaRPr lang="es-ES" sz="1800"/>
        </a:p>
      </dgm:t>
    </dgm:pt>
    <dgm:pt modelId="{23654EAC-F47E-4E81-A05D-3D66C33BF8FD}" type="pres">
      <dgm:prSet presAssocID="{80C2BC9F-6152-4209-8150-187ADA56E426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AF11A553-9DB3-4C42-A1AA-07584A67CE6E}" type="pres">
      <dgm:prSet presAssocID="{4785E089-54C7-45FA-A8DD-7279AC02A945}" presName="gear1" presStyleLbl="node1" presStyleIdx="0" presStyleCnt="3">
        <dgm:presLayoutVars>
          <dgm:chMax val="1"/>
          <dgm:bulletEnabled val="1"/>
        </dgm:presLayoutVars>
      </dgm:prSet>
      <dgm:spPr/>
    </dgm:pt>
    <dgm:pt modelId="{E782FBC3-B15B-40D3-BCB7-BB0EB12D1A66}" type="pres">
      <dgm:prSet presAssocID="{4785E089-54C7-45FA-A8DD-7279AC02A945}" presName="gear1srcNode" presStyleLbl="node1" presStyleIdx="0" presStyleCnt="3"/>
      <dgm:spPr/>
    </dgm:pt>
    <dgm:pt modelId="{B69301DA-DAE2-4817-982A-7546018583BC}" type="pres">
      <dgm:prSet presAssocID="{4785E089-54C7-45FA-A8DD-7279AC02A945}" presName="gear1dstNode" presStyleLbl="node1" presStyleIdx="0" presStyleCnt="3"/>
      <dgm:spPr/>
    </dgm:pt>
    <dgm:pt modelId="{F76A31F6-5E9A-4632-B25D-5B43C8039173}" type="pres">
      <dgm:prSet presAssocID="{A9BFC004-9430-4D92-8373-381D4947280D}" presName="gear2" presStyleLbl="node1" presStyleIdx="1" presStyleCnt="3" custLinFactNeighborX="-7500" custLinFactNeighborY="10280">
        <dgm:presLayoutVars>
          <dgm:chMax val="1"/>
          <dgm:bulletEnabled val="1"/>
        </dgm:presLayoutVars>
      </dgm:prSet>
      <dgm:spPr/>
    </dgm:pt>
    <dgm:pt modelId="{DD81ADB3-A0C9-40A1-B99F-47139F7E1AFE}" type="pres">
      <dgm:prSet presAssocID="{A9BFC004-9430-4D92-8373-381D4947280D}" presName="gear2srcNode" presStyleLbl="node1" presStyleIdx="1" presStyleCnt="3"/>
      <dgm:spPr/>
    </dgm:pt>
    <dgm:pt modelId="{737628D1-D542-44C3-8425-7869396CC660}" type="pres">
      <dgm:prSet presAssocID="{A9BFC004-9430-4D92-8373-381D4947280D}" presName="gear2dstNode" presStyleLbl="node1" presStyleIdx="1" presStyleCnt="3"/>
      <dgm:spPr/>
    </dgm:pt>
    <dgm:pt modelId="{C1EE820A-8AF1-4F10-93C9-873B6B4CB85F}" type="pres">
      <dgm:prSet presAssocID="{C9CD963B-5E2F-4FBE-95A0-A058E023F098}" presName="gear3" presStyleLbl="node1" presStyleIdx="2" presStyleCnt="3" custScaleX="116208" custScaleY="118349"/>
      <dgm:spPr/>
    </dgm:pt>
    <dgm:pt modelId="{6A9DFC4F-B0D0-43CA-9DBE-FAA1FF04BEF8}" type="pres">
      <dgm:prSet presAssocID="{C9CD963B-5E2F-4FBE-95A0-A058E023F098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7F0A4D01-030B-4C45-A406-6A7BE7CC1D38}" type="pres">
      <dgm:prSet presAssocID="{C9CD963B-5E2F-4FBE-95A0-A058E023F098}" presName="gear3srcNode" presStyleLbl="node1" presStyleIdx="2" presStyleCnt="3"/>
      <dgm:spPr/>
    </dgm:pt>
    <dgm:pt modelId="{F4F0FFCF-590F-4501-B426-B42BC82F1ABB}" type="pres">
      <dgm:prSet presAssocID="{C9CD963B-5E2F-4FBE-95A0-A058E023F098}" presName="gear3dstNode" presStyleLbl="node1" presStyleIdx="2" presStyleCnt="3"/>
      <dgm:spPr/>
    </dgm:pt>
    <dgm:pt modelId="{D6F87085-11BE-40DB-9011-07BB950C81A4}" type="pres">
      <dgm:prSet presAssocID="{A5E873F6-44D2-4935-9B16-32B6047AEE6E}" presName="connector1" presStyleLbl="sibTrans2D1" presStyleIdx="0" presStyleCnt="3"/>
      <dgm:spPr/>
    </dgm:pt>
    <dgm:pt modelId="{44C25BEA-34EF-4A1A-936D-9ADB947D2266}" type="pres">
      <dgm:prSet presAssocID="{2E29A621-A140-4DEC-B6C4-4A326A80D0F5}" presName="connector2" presStyleLbl="sibTrans2D1" presStyleIdx="1" presStyleCnt="3"/>
      <dgm:spPr/>
    </dgm:pt>
    <dgm:pt modelId="{49C00E12-B9AA-4C32-B837-710FCF26B00E}" type="pres">
      <dgm:prSet presAssocID="{EB2BDFE0-D20A-47DD-A86B-41F66BCC713C}" presName="connector3" presStyleLbl="sibTrans2D1" presStyleIdx="2" presStyleCnt="3"/>
      <dgm:spPr/>
    </dgm:pt>
  </dgm:ptLst>
  <dgm:cxnLst>
    <dgm:cxn modelId="{54D21803-167B-42B8-89F0-8AE49280D278}" srcId="{80C2BC9F-6152-4209-8150-187ADA56E426}" destId="{A9BFC004-9430-4D92-8373-381D4947280D}" srcOrd="1" destOrd="0" parTransId="{A12438AB-6186-488E-81AD-6579E9E729AB}" sibTransId="{2E29A621-A140-4DEC-B6C4-4A326A80D0F5}"/>
    <dgm:cxn modelId="{FAA9F50A-698C-48CD-A149-3C2D641F8D33}" type="presOf" srcId="{C9CD963B-5E2F-4FBE-95A0-A058E023F098}" destId="{6A9DFC4F-B0D0-43CA-9DBE-FAA1FF04BEF8}" srcOrd="1" destOrd="0" presId="urn:microsoft.com/office/officeart/2005/8/layout/gear1"/>
    <dgm:cxn modelId="{C8AF9A29-39D1-4942-B759-34038F65562A}" type="presOf" srcId="{C9CD963B-5E2F-4FBE-95A0-A058E023F098}" destId="{F4F0FFCF-590F-4501-B426-B42BC82F1ABB}" srcOrd="3" destOrd="0" presId="urn:microsoft.com/office/officeart/2005/8/layout/gear1"/>
    <dgm:cxn modelId="{B146A734-F3BB-4C0D-9476-401E3DC6AAB8}" type="presOf" srcId="{C9CD963B-5E2F-4FBE-95A0-A058E023F098}" destId="{C1EE820A-8AF1-4F10-93C9-873B6B4CB85F}" srcOrd="0" destOrd="0" presId="urn:microsoft.com/office/officeart/2005/8/layout/gear1"/>
    <dgm:cxn modelId="{4865273A-6F72-44DD-9523-25859B13BF43}" type="presOf" srcId="{4785E089-54C7-45FA-A8DD-7279AC02A945}" destId="{AF11A553-9DB3-4C42-A1AA-07584A67CE6E}" srcOrd="0" destOrd="0" presId="urn:microsoft.com/office/officeart/2005/8/layout/gear1"/>
    <dgm:cxn modelId="{7FE72550-5277-4A2C-A418-B33AAA2082C2}" type="presOf" srcId="{4785E089-54C7-45FA-A8DD-7279AC02A945}" destId="{E782FBC3-B15B-40D3-BCB7-BB0EB12D1A66}" srcOrd="1" destOrd="0" presId="urn:microsoft.com/office/officeart/2005/8/layout/gear1"/>
    <dgm:cxn modelId="{5895FB53-8421-4101-A76F-6E8089180219}" type="presOf" srcId="{A9BFC004-9430-4D92-8373-381D4947280D}" destId="{F76A31F6-5E9A-4632-B25D-5B43C8039173}" srcOrd="0" destOrd="0" presId="urn:microsoft.com/office/officeart/2005/8/layout/gear1"/>
    <dgm:cxn modelId="{A4772074-E369-469A-98C0-06CE5644F1D6}" type="presOf" srcId="{A9BFC004-9430-4D92-8373-381D4947280D}" destId="{DD81ADB3-A0C9-40A1-B99F-47139F7E1AFE}" srcOrd="1" destOrd="0" presId="urn:microsoft.com/office/officeart/2005/8/layout/gear1"/>
    <dgm:cxn modelId="{7C566E76-270D-4B25-995C-A9075E0032C7}" type="presOf" srcId="{2E29A621-A140-4DEC-B6C4-4A326A80D0F5}" destId="{44C25BEA-34EF-4A1A-936D-9ADB947D2266}" srcOrd="0" destOrd="0" presId="urn:microsoft.com/office/officeart/2005/8/layout/gear1"/>
    <dgm:cxn modelId="{DF031E59-9AC6-453C-9393-BC70CEC7FD72}" type="presOf" srcId="{A9BFC004-9430-4D92-8373-381D4947280D}" destId="{737628D1-D542-44C3-8425-7869396CC660}" srcOrd="2" destOrd="0" presId="urn:microsoft.com/office/officeart/2005/8/layout/gear1"/>
    <dgm:cxn modelId="{62F0B37D-4E0C-4E4A-B235-AA37EA0A80E5}" type="presOf" srcId="{C9CD963B-5E2F-4FBE-95A0-A058E023F098}" destId="{7F0A4D01-030B-4C45-A406-6A7BE7CC1D38}" srcOrd="2" destOrd="0" presId="urn:microsoft.com/office/officeart/2005/8/layout/gear1"/>
    <dgm:cxn modelId="{62A77094-2003-429E-BB85-8746C911A462}" type="presOf" srcId="{4785E089-54C7-45FA-A8DD-7279AC02A945}" destId="{B69301DA-DAE2-4817-982A-7546018583BC}" srcOrd="2" destOrd="0" presId="urn:microsoft.com/office/officeart/2005/8/layout/gear1"/>
    <dgm:cxn modelId="{D2A0E0C8-E327-4D78-8DF3-E56E8A713967}" srcId="{80C2BC9F-6152-4209-8150-187ADA56E426}" destId="{C9CD963B-5E2F-4FBE-95A0-A058E023F098}" srcOrd="2" destOrd="0" parTransId="{EA0A8A22-670C-4C8D-945D-1031054D6470}" sibTransId="{EB2BDFE0-D20A-47DD-A86B-41F66BCC713C}"/>
    <dgm:cxn modelId="{57130DD3-C507-4B8A-8F92-54609DC9E62E}" type="presOf" srcId="{80C2BC9F-6152-4209-8150-187ADA56E426}" destId="{23654EAC-F47E-4E81-A05D-3D66C33BF8FD}" srcOrd="0" destOrd="0" presId="urn:microsoft.com/office/officeart/2005/8/layout/gear1"/>
    <dgm:cxn modelId="{B57A06D6-457C-46A3-98E7-96F956217BA6}" type="presOf" srcId="{A5E873F6-44D2-4935-9B16-32B6047AEE6E}" destId="{D6F87085-11BE-40DB-9011-07BB950C81A4}" srcOrd="0" destOrd="0" presId="urn:microsoft.com/office/officeart/2005/8/layout/gear1"/>
    <dgm:cxn modelId="{FCBBA1DA-3F5E-461C-836C-5F82722AB769}" srcId="{80C2BC9F-6152-4209-8150-187ADA56E426}" destId="{4785E089-54C7-45FA-A8DD-7279AC02A945}" srcOrd="0" destOrd="0" parTransId="{E495981F-615E-4E0F-85A3-060CDA7EE123}" sibTransId="{A5E873F6-44D2-4935-9B16-32B6047AEE6E}"/>
    <dgm:cxn modelId="{4CFFFDEF-F2FC-4CD7-BE2C-F541C71B577F}" type="presOf" srcId="{EB2BDFE0-D20A-47DD-A86B-41F66BCC713C}" destId="{49C00E12-B9AA-4C32-B837-710FCF26B00E}" srcOrd="0" destOrd="0" presId="urn:microsoft.com/office/officeart/2005/8/layout/gear1"/>
    <dgm:cxn modelId="{F9A6078F-0AB4-4DE0-9022-739B39997D10}" type="presParOf" srcId="{23654EAC-F47E-4E81-A05D-3D66C33BF8FD}" destId="{AF11A553-9DB3-4C42-A1AA-07584A67CE6E}" srcOrd="0" destOrd="0" presId="urn:microsoft.com/office/officeart/2005/8/layout/gear1"/>
    <dgm:cxn modelId="{76034022-7F01-449C-AE49-F92FE8245D53}" type="presParOf" srcId="{23654EAC-F47E-4E81-A05D-3D66C33BF8FD}" destId="{E782FBC3-B15B-40D3-BCB7-BB0EB12D1A66}" srcOrd="1" destOrd="0" presId="urn:microsoft.com/office/officeart/2005/8/layout/gear1"/>
    <dgm:cxn modelId="{3D7453AF-0D15-45EE-A673-02790CE019F4}" type="presParOf" srcId="{23654EAC-F47E-4E81-A05D-3D66C33BF8FD}" destId="{B69301DA-DAE2-4817-982A-7546018583BC}" srcOrd="2" destOrd="0" presId="urn:microsoft.com/office/officeart/2005/8/layout/gear1"/>
    <dgm:cxn modelId="{AF1720A3-0061-4ABE-9B44-4BCCEA043BA1}" type="presParOf" srcId="{23654EAC-F47E-4E81-A05D-3D66C33BF8FD}" destId="{F76A31F6-5E9A-4632-B25D-5B43C8039173}" srcOrd="3" destOrd="0" presId="urn:microsoft.com/office/officeart/2005/8/layout/gear1"/>
    <dgm:cxn modelId="{E75E33DB-CC20-45A3-B71F-4F1BF9E0C868}" type="presParOf" srcId="{23654EAC-F47E-4E81-A05D-3D66C33BF8FD}" destId="{DD81ADB3-A0C9-40A1-B99F-47139F7E1AFE}" srcOrd="4" destOrd="0" presId="urn:microsoft.com/office/officeart/2005/8/layout/gear1"/>
    <dgm:cxn modelId="{DF514FCB-2EAD-4CD8-AF24-8A4F4F1543EB}" type="presParOf" srcId="{23654EAC-F47E-4E81-A05D-3D66C33BF8FD}" destId="{737628D1-D542-44C3-8425-7869396CC660}" srcOrd="5" destOrd="0" presId="urn:microsoft.com/office/officeart/2005/8/layout/gear1"/>
    <dgm:cxn modelId="{3DA90FBC-B73F-42E7-8C79-F0FFF736BB4D}" type="presParOf" srcId="{23654EAC-F47E-4E81-A05D-3D66C33BF8FD}" destId="{C1EE820A-8AF1-4F10-93C9-873B6B4CB85F}" srcOrd="6" destOrd="0" presId="urn:microsoft.com/office/officeart/2005/8/layout/gear1"/>
    <dgm:cxn modelId="{F4FE9114-C773-4F86-9062-6948506439BB}" type="presParOf" srcId="{23654EAC-F47E-4E81-A05D-3D66C33BF8FD}" destId="{6A9DFC4F-B0D0-43CA-9DBE-FAA1FF04BEF8}" srcOrd="7" destOrd="0" presId="urn:microsoft.com/office/officeart/2005/8/layout/gear1"/>
    <dgm:cxn modelId="{AF4ACAE4-C580-4D3B-B194-38F6F7607626}" type="presParOf" srcId="{23654EAC-F47E-4E81-A05D-3D66C33BF8FD}" destId="{7F0A4D01-030B-4C45-A406-6A7BE7CC1D38}" srcOrd="8" destOrd="0" presId="urn:microsoft.com/office/officeart/2005/8/layout/gear1"/>
    <dgm:cxn modelId="{728B952D-4A32-4D63-91FD-E01494FBB9FA}" type="presParOf" srcId="{23654EAC-F47E-4E81-A05D-3D66C33BF8FD}" destId="{F4F0FFCF-590F-4501-B426-B42BC82F1ABB}" srcOrd="9" destOrd="0" presId="urn:microsoft.com/office/officeart/2005/8/layout/gear1"/>
    <dgm:cxn modelId="{416756FD-B82C-46B3-8BC4-C7EE43AA1875}" type="presParOf" srcId="{23654EAC-F47E-4E81-A05D-3D66C33BF8FD}" destId="{D6F87085-11BE-40DB-9011-07BB950C81A4}" srcOrd="10" destOrd="0" presId="urn:microsoft.com/office/officeart/2005/8/layout/gear1"/>
    <dgm:cxn modelId="{A8F64127-E6B3-4E67-8512-17D38E619875}" type="presParOf" srcId="{23654EAC-F47E-4E81-A05D-3D66C33BF8FD}" destId="{44C25BEA-34EF-4A1A-936D-9ADB947D2266}" srcOrd="11" destOrd="0" presId="urn:microsoft.com/office/officeart/2005/8/layout/gear1"/>
    <dgm:cxn modelId="{9325843F-0B4F-4BF9-A9B4-107558A547DE}" type="presParOf" srcId="{23654EAC-F47E-4E81-A05D-3D66C33BF8FD}" destId="{49C00E12-B9AA-4C32-B837-710FCF26B00E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68470E-E31B-4FE6-B951-930BB97CE6EB}">
      <dsp:nvSpPr>
        <dsp:cNvPr id="0" name=""/>
        <dsp:cNvSpPr/>
      </dsp:nvSpPr>
      <dsp:spPr>
        <a:xfrm>
          <a:off x="1057" y="1295636"/>
          <a:ext cx="1485081" cy="19026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Desarrollo de Capacidades</a:t>
          </a:r>
        </a:p>
      </dsp:txBody>
      <dsp:txXfrm>
        <a:off x="44554" y="1339133"/>
        <a:ext cx="1398087" cy="1815670"/>
      </dsp:txXfrm>
    </dsp:sp>
    <dsp:sp modelId="{F8C95D1D-5404-460D-9A46-08E1C755C3FC}">
      <dsp:nvSpPr>
        <dsp:cNvPr id="0" name=""/>
        <dsp:cNvSpPr/>
      </dsp:nvSpPr>
      <dsp:spPr>
        <a:xfrm rot="18284159">
          <a:off x="1261887" y="1803832"/>
          <a:ext cx="1042535" cy="29531"/>
        </a:xfrm>
        <a:custGeom>
          <a:avLst/>
          <a:gdLst/>
          <a:ahLst/>
          <a:cxnLst/>
          <a:rect l="0" t="0" r="0" b="0"/>
          <a:pathLst>
            <a:path>
              <a:moveTo>
                <a:pt x="0" y="14765"/>
              </a:moveTo>
              <a:lnTo>
                <a:pt x="1042535" y="14765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1757091" y="1792534"/>
        <a:ext cx="52126" cy="52126"/>
      </dsp:txXfrm>
    </dsp:sp>
    <dsp:sp modelId="{9D0B253F-8687-4FFF-B873-63A3DDD2DD17}">
      <dsp:nvSpPr>
        <dsp:cNvPr id="0" name=""/>
        <dsp:cNvSpPr/>
      </dsp:nvSpPr>
      <dsp:spPr>
        <a:xfrm>
          <a:off x="2080171" y="766470"/>
          <a:ext cx="1694983" cy="1247513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Institucionales</a:t>
          </a:r>
        </a:p>
      </dsp:txBody>
      <dsp:txXfrm>
        <a:off x="2116709" y="803008"/>
        <a:ext cx="1621907" cy="1174437"/>
      </dsp:txXfrm>
    </dsp:sp>
    <dsp:sp modelId="{BA6D5C4A-B9EE-4451-969D-5C3AF51B6E9B}">
      <dsp:nvSpPr>
        <dsp:cNvPr id="0" name=""/>
        <dsp:cNvSpPr/>
      </dsp:nvSpPr>
      <dsp:spPr>
        <a:xfrm>
          <a:off x="3775154" y="1375461"/>
          <a:ext cx="583087" cy="29531"/>
        </a:xfrm>
        <a:custGeom>
          <a:avLst/>
          <a:gdLst/>
          <a:ahLst/>
          <a:cxnLst/>
          <a:rect l="0" t="0" r="0" b="0"/>
          <a:pathLst>
            <a:path>
              <a:moveTo>
                <a:pt x="0" y="14765"/>
              </a:moveTo>
              <a:lnTo>
                <a:pt x="583087" y="147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4052121" y="1375649"/>
        <a:ext cx="29154" cy="29154"/>
      </dsp:txXfrm>
    </dsp:sp>
    <dsp:sp modelId="{60A0AF7F-F25A-4245-BE92-70F6A900D8F0}">
      <dsp:nvSpPr>
        <dsp:cNvPr id="0" name=""/>
        <dsp:cNvSpPr/>
      </dsp:nvSpPr>
      <dsp:spPr>
        <a:xfrm>
          <a:off x="4358242" y="705481"/>
          <a:ext cx="1485081" cy="13694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Buenas Prácticas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M&amp;E</a:t>
          </a:r>
        </a:p>
      </dsp:txBody>
      <dsp:txXfrm>
        <a:off x="4398353" y="745592"/>
        <a:ext cx="1404859" cy="1289268"/>
      </dsp:txXfrm>
    </dsp:sp>
    <dsp:sp modelId="{7428CD49-D8C0-4987-BFFF-51AB2C44DA95}">
      <dsp:nvSpPr>
        <dsp:cNvPr id="0" name=""/>
        <dsp:cNvSpPr/>
      </dsp:nvSpPr>
      <dsp:spPr>
        <a:xfrm>
          <a:off x="5843323" y="1375461"/>
          <a:ext cx="604977" cy="29531"/>
        </a:xfrm>
        <a:custGeom>
          <a:avLst/>
          <a:gdLst/>
          <a:ahLst/>
          <a:cxnLst/>
          <a:rect l="0" t="0" r="0" b="0"/>
          <a:pathLst>
            <a:path>
              <a:moveTo>
                <a:pt x="0" y="14765"/>
              </a:moveTo>
              <a:lnTo>
                <a:pt x="604977" y="14765"/>
              </a:lnTo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6130688" y="1375102"/>
        <a:ext cx="30248" cy="30248"/>
      </dsp:txXfrm>
    </dsp:sp>
    <dsp:sp modelId="{476E93E1-8C06-45F6-8E70-7885755B477B}">
      <dsp:nvSpPr>
        <dsp:cNvPr id="0" name=""/>
        <dsp:cNvSpPr/>
      </dsp:nvSpPr>
      <dsp:spPr>
        <a:xfrm>
          <a:off x="6448301" y="578666"/>
          <a:ext cx="1780241" cy="1623119"/>
        </a:xfrm>
        <a:prstGeom prst="leftArrow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Plan de Mejora</a:t>
          </a:r>
        </a:p>
      </dsp:txBody>
      <dsp:txXfrm>
        <a:off x="6854081" y="984446"/>
        <a:ext cx="1374461" cy="811559"/>
      </dsp:txXfrm>
    </dsp:sp>
    <dsp:sp modelId="{4FB430A0-C0FE-436D-A6F5-D9D20AD30268}">
      <dsp:nvSpPr>
        <dsp:cNvPr id="0" name=""/>
        <dsp:cNvSpPr/>
      </dsp:nvSpPr>
      <dsp:spPr>
        <a:xfrm rot="3315841">
          <a:off x="1261887" y="2660573"/>
          <a:ext cx="1042535" cy="29531"/>
        </a:xfrm>
        <a:custGeom>
          <a:avLst/>
          <a:gdLst/>
          <a:ahLst/>
          <a:cxnLst/>
          <a:rect l="0" t="0" r="0" b="0"/>
          <a:pathLst>
            <a:path>
              <a:moveTo>
                <a:pt x="0" y="14765"/>
              </a:moveTo>
              <a:lnTo>
                <a:pt x="1042535" y="14765"/>
              </a:lnTo>
            </a:path>
          </a:pathLst>
        </a:custGeom>
        <a:noFill/>
        <a:ln w="25400" cap="flat" cmpd="sng" algn="ctr">
          <a:solidFill>
            <a:srgbClr val="0067B9"/>
          </a:solidFill>
          <a:prstDash val="solid"/>
          <a:headEnd type="none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1757091" y="2649276"/>
        <a:ext cx="52126" cy="52126"/>
      </dsp:txXfrm>
    </dsp:sp>
    <dsp:sp modelId="{80A2FE4D-9A9F-4C6F-A7B2-3556704B8382}">
      <dsp:nvSpPr>
        <dsp:cNvPr id="0" name=""/>
        <dsp:cNvSpPr/>
      </dsp:nvSpPr>
      <dsp:spPr>
        <a:xfrm>
          <a:off x="2080171" y="2479953"/>
          <a:ext cx="1694983" cy="1247513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Individuales</a:t>
          </a:r>
        </a:p>
      </dsp:txBody>
      <dsp:txXfrm>
        <a:off x="2116709" y="2516491"/>
        <a:ext cx="1621907" cy="1174437"/>
      </dsp:txXfrm>
    </dsp:sp>
    <dsp:sp modelId="{EA90AC3D-2782-41EB-AF09-1EF50785F03A}">
      <dsp:nvSpPr>
        <dsp:cNvPr id="0" name=""/>
        <dsp:cNvSpPr/>
      </dsp:nvSpPr>
      <dsp:spPr>
        <a:xfrm>
          <a:off x="3775154" y="3088944"/>
          <a:ext cx="583087" cy="29531"/>
        </a:xfrm>
        <a:custGeom>
          <a:avLst/>
          <a:gdLst/>
          <a:ahLst/>
          <a:cxnLst/>
          <a:rect l="0" t="0" r="0" b="0"/>
          <a:pathLst>
            <a:path>
              <a:moveTo>
                <a:pt x="0" y="14765"/>
              </a:moveTo>
              <a:lnTo>
                <a:pt x="583087" y="147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4052121" y="3089133"/>
        <a:ext cx="29154" cy="29154"/>
      </dsp:txXfrm>
    </dsp:sp>
    <dsp:sp modelId="{23047382-6130-4AE2-8B7D-A0EC391CC46E}">
      <dsp:nvSpPr>
        <dsp:cNvPr id="0" name=""/>
        <dsp:cNvSpPr/>
      </dsp:nvSpPr>
      <dsp:spPr>
        <a:xfrm>
          <a:off x="4358242" y="2260124"/>
          <a:ext cx="1485081" cy="16871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Perfil de Competencias M&amp;E</a:t>
          </a:r>
        </a:p>
      </dsp:txBody>
      <dsp:txXfrm>
        <a:off x="4401739" y="2303621"/>
        <a:ext cx="1398087" cy="1600177"/>
      </dsp:txXfrm>
    </dsp:sp>
    <dsp:sp modelId="{D4DC5342-8987-40B1-920C-5E50138B92FC}">
      <dsp:nvSpPr>
        <dsp:cNvPr id="0" name=""/>
        <dsp:cNvSpPr/>
      </dsp:nvSpPr>
      <dsp:spPr>
        <a:xfrm>
          <a:off x="5843323" y="3088944"/>
          <a:ext cx="604977" cy="29531"/>
        </a:xfrm>
        <a:custGeom>
          <a:avLst/>
          <a:gdLst/>
          <a:ahLst/>
          <a:cxnLst/>
          <a:rect l="0" t="0" r="0" b="0"/>
          <a:pathLst>
            <a:path>
              <a:moveTo>
                <a:pt x="0" y="14765"/>
              </a:moveTo>
              <a:lnTo>
                <a:pt x="604977" y="14765"/>
              </a:lnTo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6130688" y="3088585"/>
        <a:ext cx="30248" cy="30248"/>
      </dsp:txXfrm>
    </dsp:sp>
    <dsp:sp modelId="{CFA4072C-26EC-4D69-833E-3CED4A710481}">
      <dsp:nvSpPr>
        <dsp:cNvPr id="0" name=""/>
        <dsp:cNvSpPr/>
      </dsp:nvSpPr>
      <dsp:spPr>
        <a:xfrm>
          <a:off x="6448301" y="2313167"/>
          <a:ext cx="1780241" cy="1581084"/>
        </a:xfrm>
        <a:prstGeom prst="leftArrow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Capacitación</a:t>
          </a:r>
        </a:p>
      </dsp:txBody>
      <dsp:txXfrm>
        <a:off x="6843572" y="2708438"/>
        <a:ext cx="1384970" cy="7905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E8E771-9530-4901-9D54-B65FCAAA4178}">
      <dsp:nvSpPr>
        <dsp:cNvPr id="0" name=""/>
        <dsp:cNvSpPr/>
      </dsp:nvSpPr>
      <dsp:spPr>
        <a:xfrm>
          <a:off x="457199" y="0"/>
          <a:ext cx="5181600" cy="18288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3F6A0D-8170-42A1-BCAC-99384D6B8463}">
      <dsp:nvSpPr>
        <dsp:cNvPr id="0" name=""/>
        <dsp:cNvSpPr/>
      </dsp:nvSpPr>
      <dsp:spPr>
        <a:xfrm>
          <a:off x="2939" y="548639"/>
          <a:ext cx="1884387" cy="731520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Capacidades</a:t>
          </a:r>
        </a:p>
      </dsp:txBody>
      <dsp:txXfrm>
        <a:off x="38649" y="584349"/>
        <a:ext cx="1812967" cy="660100"/>
      </dsp:txXfrm>
    </dsp:sp>
    <dsp:sp modelId="{308A23B2-3F0C-476B-8B1C-3A05CE966D45}">
      <dsp:nvSpPr>
        <dsp:cNvPr id="0" name=""/>
        <dsp:cNvSpPr/>
      </dsp:nvSpPr>
      <dsp:spPr>
        <a:xfrm>
          <a:off x="2105806" y="548639"/>
          <a:ext cx="1884387" cy="731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Medición de Desempeño</a:t>
          </a:r>
        </a:p>
      </dsp:txBody>
      <dsp:txXfrm>
        <a:off x="2141516" y="584349"/>
        <a:ext cx="1812967" cy="660100"/>
      </dsp:txXfrm>
    </dsp:sp>
    <dsp:sp modelId="{51EB1603-B503-4C80-9F97-2C7A368AC1D4}">
      <dsp:nvSpPr>
        <dsp:cNvPr id="0" name=""/>
        <dsp:cNvSpPr/>
      </dsp:nvSpPr>
      <dsp:spPr>
        <a:xfrm>
          <a:off x="4208673" y="548639"/>
          <a:ext cx="1884387" cy="731520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Estrategias de Desarrollo de Capacidades</a:t>
          </a:r>
        </a:p>
      </dsp:txBody>
      <dsp:txXfrm>
        <a:off x="4244383" y="584349"/>
        <a:ext cx="1812967" cy="6601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DCD421-CE67-4B50-B246-F59242E7DFF3}">
      <dsp:nvSpPr>
        <dsp:cNvPr id="0" name=""/>
        <dsp:cNvSpPr/>
      </dsp:nvSpPr>
      <dsp:spPr>
        <a:xfrm>
          <a:off x="0" y="836248"/>
          <a:ext cx="1282812" cy="7590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Momento I</a:t>
          </a:r>
        </a:p>
      </dsp:txBody>
      <dsp:txXfrm>
        <a:off x="0" y="836248"/>
        <a:ext cx="1282812" cy="506046"/>
      </dsp:txXfrm>
    </dsp:sp>
    <dsp:sp modelId="{EED2DD45-1019-403B-9137-31DE94F68C81}">
      <dsp:nvSpPr>
        <dsp:cNvPr id="0" name=""/>
        <dsp:cNvSpPr/>
      </dsp:nvSpPr>
      <dsp:spPr>
        <a:xfrm>
          <a:off x="104450" y="1580004"/>
          <a:ext cx="1613663" cy="1872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/>
            <a:t>Equipo Responsable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/>
            <a:t>Medición basal e identificación de brechas</a:t>
          </a:r>
        </a:p>
      </dsp:txBody>
      <dsp:txXfrm>
        <a:off x="151713" y="1627267"/>
        <a:ext cx="1519137" cy="1777474"/>
      </dsp:txXfrm>
    </dsp:sp>
    <dsp:sp modelId="{199A1B36-B0DD-457F-A5AA-32F68A7BE138}">
      <dsp:nvSpPr>
        <dsp:cNvPr id="0" name=""/>
        <dsp:cNvSpPr/>
      </dsp:nvSpPr>
      <dsp:spPr>
        <a:xfrm>
          <a:off x="1514288" y="929735"/>
          <a:ext cx="490729" cy="3190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800" kern="1200"/>
        </a:p>
      </dsp:txBody>
      <dsp:txXfrm>
        <a:off x="1514288" y="993549"/>
        <a:ext cx="395008" cy="191443"/>
      </dsp:txXfrm>
    </dsp:sp>
    <dsp:sp modelId="{921CAC06-A75F-4D86-912C-491637321D86}">
      <dsp:nvSpPr>
        <dsp:cNvPr id="0" name=""/>
        <dsp:cNvSpPr/>
      </dsp:nvSpPr>
      <dsp:spPr>
        <a:xfrm>
          <a:off x="2208717" y="836248"/>
          <a:ext cx="1282812" cy="7590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Momento II</a:t>
          </a:r>
        </a:p>
      </dsp:txBody>
      <dsp:txXfrm>
        <a:off x="2208717" y="836248"/>
        <a:ext cx="1282812" cy="506046"/>
      </dsp:txXfrm>
    </dsp:sp>
    <dsp:sp modelId="{24BE0C80-DB3C-47A5-B1E2-FF24AF1968F5}">
      <dsp:nvSpPr>
        <dsp:cNvPr id="0" name=""/>
        <dsp:cNvSpPr/>
      </dsp:nvSpPr>
      <dsp:spPr>
        <a:xfrm>
          <a:off x="2335832" y="1580004"/>
          <a:ext cx="1601014" cy="1872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/>
            <a:t>Análisis de brechas e identificación de causas raíz</a:t>
          </a:r>
        </a:p>
      </dsp:txBody>
      <dsp:txXfrm>
        <a:off x="2382724" y="1626896"/>
        <a:ext cx="1507230" cy="1778216"/>
      </dsp:txXfrm>
    </dsp:sp>
    <dsp:sp modelId="{3ED92860-62A1-40A3-A46C-3180E66896DC}">
      <dsp:nvSpPr>
        <dsp:cNvPr id="0" name=""/>
        <dsp:cNvSpPr/>
      </dsp:nvSpPr>
      <dsp:spPr>
        <a:xfrm>
          <a:off x="3725510" y="929735"/>
          <a:ext cx="496037" cy="3190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800" kern="1200"/>
        </a:p>
      </dsp:txBody>
      <dsp:txXfrm>
        <a:off x="3725510" y="993549"/>
        <a:ext cx="400316" cy="191443"/>
      </dsp:txXfrm>
    </dsp:sp>
    <dsp:sp modelId="{CE01AC3B-44EB-451D-96B4-450D80A0D4B9}">
      <dsp:nvSpPr>
        <dsp:cNvPr id="0" name=""/>
        <dsp:cNvSpPr/>
      </dsp:nvSpPr>
      <dsp:spPr>
        <a:xfrm>
          <a:off x="4427450" y="836248"/>
          <a:ext cx="1282812" cy="7590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Momento III</a:t>
          </a:r>
        </a:p>
      </dsp:txBody>
      <dsp:txXfrm>
        <a:off x="4427450" y="836248"/>
        <a:ext cx="1282812" cy="506046"/>
      </dsp:txXfrm>
    </dsp:sp>
    <dsp:sp modelId="{F23DF8CF-FFF4-40F3-9385-278A4CF8AC65}">
      <dsp:nvSpPr>
        <dsp:cNvPr id="0" name=""/>
        <dsp:cNvSpPr/>
      </dsp:nvSpPr>
      <dsp:spPr>
        <a:xfrm>
          <a:off x="4554565" y="1580004"/>
          <a:ext cx="1601014" cy="1872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/>
            <a:t>Plan de mejora del desempeño</a:t>
          </a:r>
        </a:p>
      </dsp:txBody>
      <dsp:txXfrm>
        <a:off x="4601457" y="1626896"/>
        <a:ext cx="1507230" cy="1778216"/>
      </dsp:txXfrm>
    </dsp:sp>
    <dsp:sp modelId="{AD0240D3-1182-4A2D-85AD-E99B8FC7EEBC}">
      <dsp:nvSpPr>
        <dsp:cNvPr id="0" name=""/>
        <dsp:cNvSpPr/>
      </dsp:nvSpPr>
      <dsp:spPr>
        <a:xfrm>
          <a:off x="5944243" y="929735"/>
          <a:ext cx="496037" cy="3190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800" kern="1200"/>
        </a:p>
      </dsp:txBody>
      <dsp:txXfrm>
        <a:off x="5944243" y="993549"/>
        <a:ext cx="400316" cy="191443"/>
      </dsp:txXfrm>
    </dsp:sp>
    <dsp:sp modelId="{49088291-33A7-4EA8-97A7-A0FC9A413896}">
      <dsp:nvSpPr>
        <dsp:cNvPr id="0" name=""/>
        <dsp:cNvSpPr/>
      </dsp:nvSpPr>
      <dsp:spPr>
        <a:xfrm>
          <a:off x="6646183" y="836248"/>
          <a:ext cx="1282812" cy="7590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Momento IV</a:t>
          </a:r>
        </a:p>
      </dsp:txBody>
      <dsp:txXfrm>
        <a:off x="6646183" y="836248"/>
        <a:ext cx="1282812" cy="506046"/>
      </dsp:txXfrm>
    </dsp:sp>
    <dsp:sp modelId="{5423192C-80BE-40B4-A8DD-5CC837712F23}">
      <dsp:nvSpPr>
        <dsp:cNvPr id="0" name=""/>
        <dsp:cNvSpPr/>
      </dsp:nvSpPr>
      <dsp:spPr>
        <a:xfrm>
          <a:off x="6773298" y="1580004"/>
          <a:ext cx="1601014" cy="1872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/>
            <a:t>Implementación del plan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/>
            <a:t>Retroalimentación y reconocimiento</a:t>
          </a:r>
        </a:p>
      </dsp:txBody>
      <dsp:txXfrm>
        <a:off x="6820190" y="1626896"/>
        <a:ext cx="1507230" cy="17782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5FAB3F-8FB4-478F-8873-E7EE05353E7F}">
      <dsp:nvSpPr>
        <dsp:cNvPr id="0" name=""/>
        <dsp:cNvSpPr/>
      </dsp:nvSpPr>
      <dsp:spPr>
        <a:xfrm rot="5400000">
          <a:off x="5248282" y="-2196676"/>
          <a:ext cx="695690" cy="52669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/>
            <a:t>BP 1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/>
            <a:t>BP 2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/>
            <a:t>BP 3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/>
            <a:t>BP 4</a:t>
          </a:r>
        </a:p>
      </dsp:txBody>
      <dsp:txXfrm rot="-5400000">
        <a:off x="2962655" y="88951"/>
        <a:ext cx="5266944" cy="695690"/>
      </dsp:txXfrm>
    </dsp:sp>
    <dsp:sp modelId="{D31DFD87-7E98-4A74-91D2-4C94A2D4016D}">
      <dsp:nvSpPr>
        <dsp:cNvPr id="0" name=""/>
        <dsp:cNvSpPr/>
      </dsp:nvSpPr>
      <dsp:spPr>
        <a:xfrm>
          <a:off x="0" y="3980"/>
          <a:ext cx="2962656" cy="869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Planificación</a:t>
          </a:r>
        </a:p>
      </dsp:txBody>
      <dsp:txXfrm>
        <a:off x="42451" y="46431"/>
        <a:ext cx="2877754" cy="784710"/>
      </dsp:txXfrm>
    </dsp:sp>
    <dsp:sp modelId="{BFCBEE68-BE47-44DD-8A54-A81383465EE2}">
      <dsp:nvSpPr>
        <dsp:cNvPr id="0" name=""/>
        <dsp:cNvSpPr/>
      </dsp:nvSpPr>
      <dsp:spPr>
        <a:xfrm rot="5400000">
          <a:off x="5248282" y="-1283583"/>
          <a:ext cx="69569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/>
            <a:t>BP 5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/>
            <a:t>BP 6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/>
            <a:t>BP 7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/>
            <a:t>BP 8</a:t>
          </a:r>
        </a:p>
      </dsp:txBody>
      <dsp:txXfrm rot="-5400000">
        <a:off x="2962656" y="1036004"/>
        <a:ext cx="5232983" cy="627768"/>
      </dsp:txXfrm>
    </dsp:sp>
    <dsp:sp modelId="{67FDDB89-F0D5-4F04-9F93-A8E777C0FDF2}">
      <dsp:nvSpPr>
        <dsp:cNvPr id="0" name=""/>
        <dsp:cNvSpPr/>
      </dsp:nvSpPr>
      <dsp:spPr>
        <a:xfrm>
          <a:off x="0" y="917073"/>
          <a:ext cx="2962656" cy="869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Monitoreo</a:t>
          </a:r>
        </a:p>
      </dsp:txBody>
      <dsp:txXfrm>
        <a:off x="42451" y="959524"/>
        <a:ext cx="2877754" cy="784710"/>
      </dsp:txXfrm>
    </dsp:sp>
    <dsp:sp modelId="{240BDF46-E1DD-4F67-B0C0-F36C0EBFB6F8}">
      <dsp:nvSpPr>
        <dsp:cNvPr id="0" name=""/>
        <dsp:cNvSpPr/>
      </dsp:nvSpPr>
      <dsp:spPr>
        <a:xfrm rot="5400000">
          <a:off x="5248282" y="-370490"/>
          <a:ext cx="69569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/>
            <a:t>BP 9: Cuenta con un área que realiza la función de evaluación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/>
            <a:t>BP 10: </a:t>
          </a:r>
          <a:r>
            <a:rPr lang="es-MX" sz="1400" kern="1200" dirty="0"/>
            <a:t>Realiza o solicita estudios de evaluación de acuerdo a estándares</a:t>
          </a:r>
          <a:endParaRPr lang="es-ES" sz="1400" kern="1200" dirty="0"/>
        </a:p>
      </dsp:txBody>
      <dsp:txXfrm rot="-5400000">
        <a:off x="2962656" y="1949097"/>
        <a:ext cx="5232983" cy="627768"/>
      </dsp:txXfrm>
    </dsp:sp>
    <dsp:sp modelId="{52D7BD20-D3D7-4CB4-B755-E09CE5826A76}">
      <dsp:nvSpPr>
        <dsp:cNvPr id="0" name=""/>
        <dsp:cNvSpPr/>
      </dsp:nvSpPr>
      <dsp:spPr>
        <a:xfrm>
          <a:off x="0" y="1830166"/>
          <a:ext cx="2962656" cy="869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Evaluación</a:t>
          </a:r>
        </a:p>
      </dsp:txBody>
      <dsp:txXfrm>
        <a:off x="42451" y="1872617"/>
        <a:ext cx="2877754" cy="784710"/>
      </dsp:txXfrm>
    </dsp:sp>
    <dsp:sp modelId="{41DDF408-8091-425E-8203-C3918CA72754}">
      <dsp:nvSpPr>
        <dsp:cNvPr id="0" name=""/>
        <dsp:cNvSpPr/>
      </dsp:nvSpPr>
      <dsp:spPr>
        <a:xfrm rot="5400000">
          <a:off x="5248282" y="542602"/>
          <a:ext cx="69569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/>
            <a:t>BP 11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/>
            <a:t>BP 12</a:t>
          </a:r>
        </a:p>
      </dsp:txBody>
      <dsp:txXfrm rot="-5400000">
        <a:off x="2962656" y="2862190"/>
        <a:ext cx="5232983" cy="627768"/>
      </dsp:txXfrm>
    </dsp:sp>
    <dsp:sp modelId="{E296992B-315A-43F2-849C-F78D276D05F2}">
      <dsp:nvSpPr>
        <dsp:cNvPr id="0" name=""/>
        <dsp:cNvSpPr/>
      </dsp:nvSpPr>
      <dsp:spPr>
        <a:xfrm>
          <a:off x="0" y="2743259"/>
          <a:ext cx="2962656" cy="869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Gestión y uso de evidencias</a:t>
          </a:r>
        </a:p>
      </dsp:txBody>
      <dsp:txXfrm>
        <a:off x="42451" y="2785710"/>
        <a:ext cx="2877754" cy="784710"/>
      </dsp:txXfrm>
    </dsp:sp>
    <dsp:sp modelId="{0D0C5235-5AB2-4362-9743-6033459A0F16}">
      <dsp:nvSpPr>
        <dsp:cNvPr id="0" name=""/>
        <dsp:cNvSpPr/>
      </dsp:nvSpPr>
      <dsp:spPr>
        <a:xfrm rot="5400000">
          <a:off x="5248282" y="1455695"/>
          <a:ext cx="69569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/>
            <a:t>BP 13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/>
            <a:t>BP 14</a:t>
          </a:r>
        </a:p>
      </dsp:txBody>
      <dsp:txXfrm rot="-5400000">
        <a:off x="2962656" y="3775283"/>
        <a:ext cx="5232983" cy="627768"/>
      </dsp:txXfrm>
    </dsp:sp>
    <dsp:sp modelId="{9EBEC4C7-FAF7-4A6C-B9E2-75293E045921}">
      <dsp:nvSpPr>
        <dsp:cNvPr id="0" name=""/>
        <dsp:cNvSpPr/>
      </dsp:nvSpPr>
      <dsp:spPr>
        <a:xfrm>
          <a:off x="0" y="3656350"/>
          <a:ext cx="2962656" cy="869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Desarrollo de capacidades</a:t>
          </a:r>
        </a:p>
      </dsp:txBody>
      <dsp:txXfrm>
        <a:off x="42451" y="3698801"/>
        <a:ext cx="2877754" cy="7847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875EEC-E5AE-46D6-BDFF-9C284511C283}">
      <dsp:nvSpPr>
        <dsp:cNvPr id="0" name=""/>
        <dsp:cNvSpPr/>
      </dsp:nvSpPr>
      <dsp:spPr>
        <a:xfrm rot="5400000">
          <a:off x="-194228" y="102923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C110F3-4C57-40CD-9E9B-7AD7AAF89BFD}">
      <dsp:nvSpPr>
        <dsp:cNvPr id="0" name=""/>
        <dsp:cNvSpPr/>
      </dsp:nvSpPr>
      <dsp:spPr>
        <a:xfrm>
          <a:off x="173271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Identificación de Competencias</a:t>
          </a:r>
        </a:p>
      </dsp:txBody>
      <dsp:txXfrm>
        <a:off x="211121" y="39298"/>
        <a:ext cx="2078140" cy="1216604"/>
      </dsp:txXfrm>
    </dsp:sp>
    <dsp:sp modelId="{26CEF849-7BBC-4DFB-9602-55CDF16DE578}">
      <dsp:nvSpPr>
        <dsp:cNvPr id="0" name=""/>
        <dsp:cNvSpPr/>
      </dsp:nvSpPr>
      <dsp:spPr>
        <a:xfrm rot="5400000">
          <a:off x="-194228" y="264461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70B711-C25A-45E9-9660-1BCB12C2835A}">
      <dsp:nvSpPr>
        <dsp:cNvPr id="0" name=""/>
        <dsp:cNvSpPr/>
      </dsp:nvSpPr>
      <dsp:spPr>
        <a:xfrm>
          <a:off x="173271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Formulación del Perfil de Competencias</a:t>
          </a:r>
        </a:p>
      </dsp:txBody>
      <dsp:txXfrm>
        <a:off x="211121" y="1654679"/>
        <a:ext cx="2078140" cy="1216604"/>
      </dsp:txXfrm>
    </dsp:sp>
    <dsp:sp modelId="{1622C9D2-58B3-4058-9FE4-558E21B182AD}">
      <dsp:nvSpPr>
        <dsp:cNvPr id="0" name=""/>
        <dsp:cNvSpPr/>
      </dsp:nvSpPr>
      <dsp:spPr>
        <a:xfrm>
          <a:off x="613461" y="3452304"/>
          <a:ext cx="2855186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F1F6B8-2087-4092-882A-1FC22B7E96B0}">
      <dsp:nvSpPr>
        <dsp:cNvPr id="0" name=""/>
        <dsp:cNvSpPr/>
      </dsp:nvSpPr>
      <dsp:spPr>
        <a:xfrm>
          <a:off x="173271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Validación del Mapa de Competencias</a:t>
          </a:r>
        </a:p>
      </dsp:txBody>
      <dsp:txXfrm>
        <a:off x="211121" y="3270059"/>
        <a:ext cx="2078140" cy="1216604"/>
      </dsp:txXfrm>
    </dsp:sp>
    <dsp:sp modelId="{4E823828-3BC7-4D48-BA1E-7D552B6B85CC}">
      <dsp:nvSpPr>
        <dsp:cNvPr id="0" name=""/>
        <dsp:cNvSpPr/>
      </dsp:nvSpPr>
      <dsp:spPr>
        <a:xfrm rot="16200000">
          <a:off x="2670379" y="264461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797EE7-CB87-478B-9A23-DDB5B5D2631D}">
      <dsp:nvSpPr>
        <dsp:cNvPr id="0" name=""/>
        <dsp:cNvSpPr/>
      </dsp:nvSpPr>
      <dsp:spPr>
        <a:xfrm>
          <a:off x="3037879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Diagnóstico de Necesidades</a:t>
          </a:r>
        </a:p>
      </dsp:txBody>
      <dsp:txXfrm>
        <a:off x="3075729" y="3270059"/>
        <a:ext cx="2078140" cy="1216604"/>
      </dsp:txXfrm>
    </dsp:sp>
    <dsp:sp modelId="{FF5056F2-3543-4911-AA13-037AF7163A8B}">
      <dsp:nvSpPr>
        <dsp:cNvPr id="0" name=""/>
        <dsp:cNvSpPr/>
      </dsp:nvSpPr>
      <dsp:spPr>
        <a:xfrm rot="16200000">
          <a:off x="2670379" y="102923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BF12D9-10BA-4C87-B127-8EB3F6F5C741}">
      <dsp:nvSpPr>
        <dsp:cNvPr id="0" name=""/>
        <dsp:cNvSpPr/>
      </dsp:nvSpPr>
      <dsp:spPr>
        <a:xfrm>
          <a:off x="3037879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Oferta de Desarrollo de Competencias</a:t>
          </a:r>
        </a:p>
      </dsp:txBody>
      <dsp:txXfrm>
        <a:off x="3075729" y="1654679"/>
        <a:ext cx="2078140" cy="1216604"/>
      </dsp:txXfrm>
    </dsp:sp>
    <dsp:sp modelId="{35C62889-AC86-4692-BE1C-1241DA81BCA3}">
      <dsp:nvSpPr>
        <dsp:cNvPr id="0" name=""/>
        <dsp:cNvSpPr/>
      </dsp:nvSpPr>
      <dsp:spPr>
        <a:xfrm>
          <a:off x="3478069" y="221543"/>
          <a:ext cx="2855186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F6DF3D-78AB-4BEE-8467-5C4338BFB236}">
      <dsp:nvSpPr>
        <dsp:cNvPr id="0" name=""/>
        <dsp:cNvSpPr/>
      </dsp:nvSpPr>
      <dsp:spPr>
        <a:xfrm>
          <a:off x="3037879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Medición Basal</a:t>
          </a:r>
        </a:p>
      </dsp:txBody>
      <dsp:txXfrm>
        <a:off x="3075729" y="39298"/>
        <a:ext cx="2078140" cy="1216604"/>
      </dsp:txXfrm>
    </dsp:sp>
    <dsp:sp modelId="{8BC37AEF-FB3F-4204-B327-D0EC3800FD5A}">
      <dsp:nvSpPr>
        <dsp:cNvPr id="0" name=""/>
        <dsp:cNvSpPr/>
      </dsp:nvSpPr>
      <dsp:spPr>
        <a:xfrm rot="5400000">
          <a:off x="5534987" y="102923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C5FEB9-BC84-4B73-8488-F15E88323DE8}">
      <dsp:nvSpPr>
        <dsp:cNvPr id="0" name=""/>
        <dsp:cNvSpPr/>
      </dsp:nvSpPr>
      <dsp:spPr>
        <a:xfrm>
          <a:off x="5902487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Medición Final</a:t>
          </a:r>
        </a:p>
      </dsp:txBody>
      <dsp:txXfrm>
        <a:off x="5940337" y="39298"/>
        <a:ext cx="2078140" cy="1216604"/>
      </dsp:txXfrm>
    </dsp:sp>
    <dsp:sp modelId="{5B458E01-9F4E-471E-BF98-DE48F652D4C3}">
      <dsp:nvSpPr>
        <dsp:cNvPr id="0" name=""/>
        <dsp:cNvSpPr/>
      </dsp:nvSpPr>
      <dsp:spPr>
        <a:xfrm>
          <a:off x="5902487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Seguimiento</a:t>
          </a:r>
        </a:p>
      </dsp:txBody>
      <dsp:txXfrm>
        <a:off x="5940337" y="1654679"/>
        <a:ext cx="2078140" cy="121660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3DCC8E-2703-4C79-AC9B-E7AB7008C070}">
      <dsp:nvSpPr>
        <dsp:cNvPr id="0" name=""/>
        <dsp:cNvSpPr/>
      </dsp:nvSpPr>
      <dsp:spPr>
        <a:xfrm rot="5400000">
          <a:off x="5176590" y="-2116495"/>
          <a:ext cx="839074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600" kern="1200" dirty="0"/>
        </a:p>
      </dsp:txBody>
      <dsp:txXfrm rot="-5400000">
        <a:off x="2962655" y="138400"/>
        <a:ext cx="5225984" cy="757154"/>
      </dsp:txXfrm>
    </dsp:sp>
    <dsp:sp modelId="{DA085B84-DFA0-492B-BC5F-462D03A973B5}">
      <dsp:nvSpPr>
        <dsp:cNvPr id="0" name=""/>
        <dsp:cNvSpPr/>
      </dsp:nvSpPr>
      <dsp:spPr>
        <a:xfrm>
          <a:off x="0" y="2779"/>
          <a:ext cx="2962656" cy="10283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/>
            <a:t>Monitoreo</a:t>
          </a:r>
        </a:p>
      </dsp:txBody>
      <dsp:txXfrm>
        <a:off x="50202" y="52981"/>
        <a:ext cx="2862252" cy="927989"/>
      </dsp:txXfrm>
    </dsp:sp>
    <dsp:sp modelId="{55AC4E67-6862-41BE-9B40-C960B3600492}">
      <dsp:nvSpPr>
        <dsp:cNvPr id="0" name=""/>
        <dsp:cNvSpPr/>
      </dsp:nvSpPr>
      <dsp:spPr>
        <a:xfrm rot="5400000">
          <a:off x="3627625" y="585398"/>
          <a:ext cx="2144769" cy="34747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>
              <a:solidFill>
                <a:srgbClr val="FF0000"/>
              </a:solidFill>
            </a:rPr>
            <a:t>Diseñar el plan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Elaborar los términos de referencia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Diseñar según el tipo de evaluación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Elaborar instrumentos de recolección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Recolectar la información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……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600" kern="1200" dirty="0"/>
        </a:p>
      </dsp:txBody>
      <dsp:txXfrm rot="-5400000">
        <a:off x="2962656" y="1355067"/>
        <a:ext cx="3370009" cy="1935371"/>
      </dsp:txXfrm>
    </dsp:sp>
    <dsp:sp modelId="{FC1B03CB-8EFB-4320-9EE2-B01C449C7897}">
      <dsp:nvSpPr>
        <dsp:cNvPr id="0" name=""/>
        <dsp:cNvSpPr/>
      </dsp:nvSpPr>
      <dsp:spPr>
        <a:xfrm>
          <a:off x="0" y="1150067"/>
          <a:ext cx="2962656" cy="23778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/>
            <a:t>Evaluación: </a:t>
          </a:r>
          <a:r>
            <a:rPr lang="es-MX" sz="2100" kern="1200" dirty="0"/>
            <a:t>Solicitar y/o diseñar evaluaciones; desarrollar evaluaciones según tipo y técnicas</a:t>
          </a:r>
          <a:endParaRPr lang="es-ES" sz="2100" kern="1200" dirty="0"/>
        </a:p>
      </dsp:txBody>
      <dsp:txXfrm>
        <a:off x="116079" y="1266146"/>
        <a:ext cx="2730498" cy="2145740"/>
      </dsp:txXfrm>
    </dsp:sp>
    <dsp:sp modelId="{BB70BDFC-874F-416C-B43B-97E94CD5B674}">
      <dsp:nvSpPr>
        <dsp:cNvPr id="0" name=""/>
        <dsp:cNvSpPr/>
      </dsp:nvSpPr>
      <dsp:spPr>
        <a:xfrm rot="5400000">
          <a:off x="5157966" y="1454329"/>
          <a:ext cx="876322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600" kern="1200" dirty="0"/>
        </a:p>
      </dsp:txBody>
      <dsp:txXfrm rot="-5400000">
        <a:off x="2962656" y="3692419"/>
        <a:ext cx="5224165" cy="790764"/>
      </dsp:txXfrm>
    </dsp:sp>
    <dsp:sp modelId="{B26318B8-4B8E-4FC0-B809-A51AE0268F43}">
      <dsp:nvSpPr>
        <dsp:cNvPr id="0" name=""/>
        <dsp:cNvSpPr/>
      </dsp:nvSpPr>
      <dsp:spPr>
        <a:xfrm>
          <a:off x="0" y="3676226"/>
          <a:ext cx="2962656" cy="8175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/>
            <a:t>Gestión de la Evidencia</a:t>
          </a:r>
        </a:p>
      </dsp:txBody>
      <dsp:txXfrm>
        <a:off x="39912" y="3716138"/>
        <a:ext cx="2882832" cy="73776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11A553-9DB3-4C42-A1AA-07584A67CE6E}">
      <dsp:nvSpPr>
        <dsp:cNvPr id="0" name=""/>
        <dsp:cNvSpPr/>
      </dsp:nvSpPr>
      <dsp:spPr>
        <a:xfrm>
          <a:off x="3888501" y="2136339"/>
          <a:ext cx="2489279" cy="2489279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Desarrollo profesional y autodesarrollo del talento</a:t>
          </a:r>
        </a:p>
      </dsp:txBody>
      <dsp:txXfrm>
        <a:off x="4388957" y="2719441"/>
        <a:ext cx="1488367" cy="1279541"/>
      </dsp:txXfrm>
    </dsp:sp>
    <dsp:sp modelId="{F76A31F6-5E9A-4632-B25D-5B43C8039173}">
      <dsp:nvSpPr>
        <dsp:cNvPr id="0" name=""/>
        <dsp:cNvSpPr/>
      </dsp:nvSpPr>
      <dsp:spPr>
        <a:xfrm>
          <a:off x="2304414" y="1734072"/>
          <a:ext cx="1810385" cy="1810385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Escucha activa</a:t>
          </a:r>
        </a:p>
      </dsp:txBody>
      <dsp:txXfrm>
        <a:off x="2760184" y="2192597"/>
        <a:ext cx="898845" cy="893335"/>
      </dsp:txXfrm>
    </dsp:sp>
    <dsp:sp modelId="{C1EE820A-8AF1-4F10-93C9-873B6B4CB85F}">
      <dsp:nvSpPr>
        <dsp:cNvPr id="0" name=""/>
        <dsp:cNvSpPr/>
      </dsp:nvSpPr>
      <dsp:spPr>
        <a:xfrm rot="20700000">
          <a:off x="3317395" y="129295"/>
          <a:ext cx="2047406" cy="2113184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Facilitación de procesos</a:t>
          </a:r>
        </a:p>
      </dsp:txBody>
      <dsp:txXfrm rot="-20700000">
        <a:off x="3762549" y="596679"/>
        <a:ext cx="1157096" cy="1178415"/>
      </dsp:txXfrm>
    </dsp:sp>
    <dsp:sp modelId="{D6F87085-11BE-40DB-9011-07BB950C81A4}">
      <dsp:nvSpPr>
        <dsp:cNvPr id="0" name=""/>
        <dsp:cNvSpPr/>
      </dsp:nvSpPr>
      <dsp:spPr>
        <a:xfrm>
          <a:off x="3700746" y="1758631"/>
          <a:ext cx="3186277" cy="3186277"/>
        </a:xfrm>
        <a:prstGeom prst="circularArrow">
          <a:avLst>
            <a:gd name="adj1" fmla="val 4687"/>
            <a:gd name="adj2" fmla="val 299029"/>
            <a:gd name="adj3" fmla="val 2523572"/>
            <a:gd name="adj4" fmla="val 1584541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25BEA-34EF-4A1A-936D-9ADB947D2266}">
      <dsp:nvSpPr>
        <dsp:cNvPr id="0" name=""/>
        <dsp:cNvSpPr/>
      </dsp:nvSpPr>
      <dsp:spPr>
        <a:xfrm>
          <a:off x="2119577" y="1145971"/>
          <a:ext cx="2315030" cy="23150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C00E12-B9AA-4C32-B837-710FCF26B00E}">
      <dsp:nvSpPr>
        <dsp:cNvPr id="0" name=""/>
        <dsp:cNvSpPr/>
      </dsp:nvSpPr>
      <dsp:spPr>
        <a:xfrm>
          <a:off x="3043894" y="-90970"/>
          <a:ext cx="2496068" cy="249606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D9E48-5E7F-D24C-87D5-695B18367D24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CB10C2-C6DD-5A4A-BF1B-B012B8BA428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975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357CE-B3EB-1B4A-84E5-C1E2DF427ABD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A558B-E4E9-A94A-B9C1-029E46A76A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9379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A558B-E4E9-A94A-B9C1-029E46A76AB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55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l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PE" sz="1100" b="0" i="0" u="none" strike="noStrike" kern="1200" dirty="0">
                <a:solidFill>
                  <a:srgbClr val="FFFFFF"/>
                </a:solidFill>
                <a:effectLst/>
                <a:latin typeface="+mn-lt"/>
              </a:rPr>
              <a:t>Buena Práctica 01: La institución cuenta con un área que realiza la función de planificación, considerando criterios de calidad y riesgos</a:t>
            </a:r>
            <a:endParaRPr lang="es-PE" sz="1100" b="0" i="0" u="none" strike="noStrike" dirty="0">
              <a:effectLst/>
              <a:latin typeface="+mn-lt"/>
            </a:endParaRPr>
          </a:p>
          <a:p>
            <a:pPr marL="0" algn="l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PE" sz="1100" b="0" i="0" u="none" strike="noStrike" kern="1200" dirty="0">
                <a:solidFill>
                  <a:srgbClr val="FFFFFF"/>
                </a:solidFill>
                <a:effectLst/>
                <a:latin typeface="+mn-lt"/>
              </a:rPr>
              <a:t>Buena Práctica 02: La Institución cuenta con un plan estratégico institucional (PEI), o documento similar, articulado a las políticas del Estado.</a:t>
            </a:r>
            <a:endParaRPr lang="es-PE" sz="1100" b="0" i="0" u="none" strike="noStrike" dirty="0">
              <a:effectLst/>
              <a:latin typeface="+mn-lt"/>
            </a:endParaRPr>
          </a:p>
          <a:p>
            <a:pPr marL="0" algn="l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PE" sz="1100" b="0" i="0" u="none" strike="noStrike" kern="1200" dirty="0">
                <a:solidFill>
                  <a:srgbClr val="FFFFFF"/>
                </a:solidFill>
                <a:effectLst/>
                <a:latin typeface="+mn-lt"/>
              </a:rPr>
              <a:t>Buena Práctica 03: La institución formula e implementa planes, programas y proyectos (PPP) a partir de su plan estratégico o documento similar.</a:t>
            </a:r>
            <a:endParaRPr lang="es-PE" sz="1100" b="0" i="0" u="none" strike="noStrike" dirty="0">
              <a:effectLst/>
              <a:latin typeface="+mn-lt"/>
            </a:endParaRPr>
          </a:p>
          <a:p>
            <a:pPr marL="0" algn="l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PE" sz="1100" b="0" i="0" u="none" strike="noStrike" kern="1200" dirty="0">
                <a:solidFill>
                  <a:srgbClr val="FFFFFF"/>
                </a:solidFill>
                <a:effectLst/>
                <a:latin typeface="+mn-lt"/>
              </a:rPr>
              <a:t>Buena Práctica 04: La institución formula planes operativos anuales (POA) para cada plan, programa y proyecto que implementa, los cuales están alineados al plan estratégico institucional o documento similar.</a:t>
            </a:r>
            <a:endParaRPr lang="es-PE" sz="1100" b="0" i="0" u="none" strike="noStrike" dirty="0">
              <a:effectLst/>
              <a:latin typeface="+mn-lt"/>
            </a:endParaRPr>
          </a:p>
          <a:p>
            <a:pPr marL="0" algn="l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PE" sz="1100" b="0" i="0" u="none" strike="noStrike" kern="1200" dirty="0">
                <a:solidFill>
                  <a:srgbClr val="FFFFFF"/>
                </a:solidFill>
                <a:effectLst/>
                <a:latin typeface="+mn-lt"/>
              </a:rPr>
              <a:t>Buena Práctica 05: La institución cuenta con un área que realiza la función de monitoreo de los planes, programas y proyectos, considerando criterios de calidad y gestión de riesgos.</a:t>
            </a:r>
            <a:endParaRPr lang="es-PE" sz="1100" b="0" i="0" u="none" strike="noStrike" dirty="0">
              <a:effectLst/>
              <a:latin typeface="+mn-lt"/>
            </a:endParaRPr>
          </a:p>
          <a:p>
            <a:pPr marL="0" algn="l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PE" sz="1100" b="0" i="0" u="none" strike="noStrike" kern="1200" dirty="0">
                <a:solidFill>
                  <a:srgbClr val="FFFFFF"/>
                </a:solidFill>
                <a:effectLst/>
                <a:latin typeface="+mn-lt"/>
              </a:rPr>
              <a:t>Buena Práctica 06: La institución cuenta con un Plan de </a:t>
            </a:r>
            <a:r>
              <a:rPr lang="es-PE" sz="1100" b="0" i="0" u="none" strike="noStrike" kern="1200" dirty="0" err="1">
                <a:solidFill>
                  <a:srgbClr val="FFFFFF"/>
                </a:solidFill>
                <a:effectLst/>
                <a:latin typeface="+mn-lt"/>
              </a:rPr>
              <a:t>MyE</a:t>
            </a:r>
            <a:r>
              <a:rPr lang="es-PE" sz="1100" b="0" i="0" u="none" strike="noStrike" kern="1200" dirty="0">
                <a:solidFill>
                  <a:srgbClr val="FFFFFF"/>
                </a:solidFill>
                <a:effectLst/>
                <a:latin typeface="+mn-lt"/>
              </a:rPr>
              <a:t> del Plan Estratégico Institucional (o documento similar), el cual establece indicadores mediante los cuales monitorea y evalúa el cumplimiento de los objetivos del PEI.</a:t>
            </a:r>
            <a:endParaRPr lang="es-PE" sz="1100" b="0" i="0" u="none" strike="noStrike" dirty="0">
              <a:effectLst/>
              <a:latin typeface="+mn-lt"/>
            </a:endParaRPr>
          </a:p>
          <a:p>
            <a:pPr marL="0" algn="l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PE" sz="1100" b="0" i="0" u="none" strike="noStrike" kern="1200" dirty="0">
                <a:solidFill>
                  <a:srgbClr val="FFFFFF"/>
                </a:solidFill>
                <a:effectLst/>
                <a:latin typeface="+mn-lt"/>
              </a:rPr>
              <a:t>Buena Práctica 07: La institución cuenta con un Plan de </a:t>
            </a:r>
            <a:r>
              <a:rPr lang="es-PE" sz="1100" b="0" i="0" u="none" strike="noStrike" kern="1200" dirty="0" err="1">
                <a:solidFill>
                  <a:srgbClr val="FFFFFF"/>
                </a:solidFill>
                <a:effectLst/>
                <a:latin typeface="+mn-lt"/>
              </a:rPr>
              <a:t>MyE</a:t>
            </a:r>
            <a:r>
              <a:rPr lang="es-PE" sz="1100" b="0" i="0" u="none" strike="noStrike" kern="1200" dirty="0">
                <a:solidFill>
                  <a:srgbClr val="FFFFFF"/>
                </a:solidFill>
                <a:effectLst/>
                <a:latin typeface="+mn-lt"/>
              </a:rPr>
              <a:t> de cada uno de sus PPP, estableciendo en ellos, indicadores mediante los cuales monitorea y evalúa el cumplimiento de sus objetivos, incorporando criterios de calidad y gestión de riesgos.</a:t>
            </a:r>
            <a:endParaRPr lang="es-PE" sz="1100" b="0" i="0" u="none" strike="noStrike" dirty="0">
              <a:effectLst/>
              <a:latin typeface="+mn-lt"/>
            </a:endParaRPr>
          </a:p>
          <a:p>
            <a:pPr marL="0" algn="l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PE" sz="1100" b="0" i="0" u="none" strike="noStrike" kern="1200" dirty="0">
                <a:solidFill>
                  <a:srgbClr val="FFFFFF"/>
                </a:solidFill>
                <a:effectLst/>
                <a:latin typeface="+mn-lt"/>
              </a:rPr>
              <a:t>Buena Práctica 08: La institución diseña e implementa algún sistema de información en apoyo a la gestión y toma de decisiones.</a:t>
            </a:r>
            <a:endParaRPr lang="es-PE" sz="1100" b="0" i="0" u="none" strike="noStrike" dirty="0">
              <a:effectLst/>
              <a:latin typeface="+mn-lt"/>
            </a:endParaRPr>
          </a:p>
          <a:p>
            <a:pPr marL="0" algn="l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PE" sz="1100" b="0" i="0" u="none" strike="noStrike" kern="1200" dirty="0">
                <a:solidFill>
                  <a:srgbClr val="FFFFFF"/>
                </a:solidFill>
                <a:effectLst/>
                <a:latin typeface="+mn-lt"/>
              </a:rPr>
              <a:t>Buena Práctica 09: La institución cuenta con un área que realiza la función de evaluación de los planes, programas y proyectos, incorporando criterios de calidad y de gestión de riesgos. </a:t>
            </a:r>
            <a:endParaRPr lang="es-PE" sz="1100" b="0" i="0" u="none" strike="noStrike" dirty="0">
              <a:effectLst/>
              <a:latin typeface="+mn-lt"/>
            </a:endParaRPr>
          </a:p>
          <a:p>
            <a:pPr marL="0" algn="l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PE" sz="1100" b="0" i="0" u="none" strike="noStrike" kern="1200" dirty="0">
                <a:solidFill>
                  <a:srgbClr val="FFFFFF"/>
                </a:solidFill>
                <a:effectLst/>
                <a:latin typeface="+mn-lt"/>
              </a:rPr>
              <a:t>Buena Práctica 10: La institución realiza o solicita estudios de evaluación de acuerdo a estándares.</a:t>
            </a:r>
            <a:endParaRPr lang="es-PE" sz="1100" b="0" i="0" u="none" strike="noStrike" dirty="0">
              <a:effectLst/>
              <a:latin typeface="+mn-lt"/>
            </a:endParaRPr>
          </a:p>
          <a:p>
            <a:pPr marL="0" algn="l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PE" sz="1100" b="0" i="0" u="none" strike="noStrike" kern="1200" dirty="0">
                <a:solidFill>
                  <a:srgbClr val="FFFFFF"/>
                </a:solidFill>
                <a:effectLst/>
                <a:latin typeface="+mn-lt"/>
              </a:rPr>
              <a:t>Buena Práctica 11: La institución cuenta con personal y procesos para la gestión y uso de evidencias</a:t>
            </a:r>
            <a:endParaRPr lang="es-PE" sz="1100" b="0" i="0" u="none" strike="noStrike" dirty="0">
              <a:effectLst/>
              <a:latin typeface="+mn-lt"/>
            </a:endParaRPr>
          </a:p>
          <a:p>
            <a:pPr marL="0" algn="l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PE" sz="1100" b="0" i="0" u="none" strike="noStrike" kern="1200" dirty="0">
                <a:solidFill>
                  <a:srgbClr val="FFFFFF"/>
                </a:solidFill>
                <a:effectLst/>
                <a:latin typeface="+mn-lt"/>
              </a:rPr>
              <a:t>Buena Práctica 12: La institución gestiona y usa evidencias obtenidas en los procesos de monitoreo y evaluación de sus PPP y otras fuentes.</a:t>
            </a:r>
            <a:endParaRPr lang="es-PE" sz="1100" b="0" i="0" u="none" strike="noStrike" dirty="0">
              <a:effectLst/>
              <a:latin typeface="+mn-lt"/>
            </a:endParaRPr>
          </a:p>
          <a:p>
            <a:pPr marL="0" algn="l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PE" sz="1100" b="0" i="0" u="none" strike="noStrike" kern="1200" dirty="0">
                <a:solidFill>
                  <a:srgbClr val="FFFFFF"/>
                </a:solidFill>
                <a:effectLst/>
                <a:latin typeface="+mn-lt"/>
              </a:rPr>
              <a:t>Buena Práctica 13: La institución fortalece las capacidades e impulsa el desarrollo del personal encargado del monitoreo, evaluación, gestión y uso de evidencias</a:t>
            </a:r>
            <a:endParaRPr lang="es-PE" sz="1100" b="0" i="0" u="none" strike="noStrike" dirty="0">
              <a:effectLst/>
              <a:latin typeface="+mn-lt"/>
            </a:endParaRPr>
          </a:p>
          <a:p>
            <a:pPr marL="0" algn="l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PE" sz="1100" b="0" i="0" u="none" strike="noStrike" kern="1200" dirty="0">
                <a:solidFill>
                  <a:srgbClr val="FFFFFF"/>
                </a:solidFill>
                <a:effectLst/>
                <a:latin typeface="+mn-lt"/>
              </a:rPr>
              <a:t>Buena Práctica 14: La institución cuenta con un código de ética para la gestión del </a:t>
            </a:r>
            <a:r>
              <a:rPr lang="es-PE" sz="1100" b="0" i="0" u="none" strike="noStrike" kern="1200" dirty="0" err="1">
                <a:solidFill>
                  <a:srgbClr val="FFFFFF"/>
                </a:solidFill>
                <a:effectLst/>
                <a:latin typeface="+mn-lt"/>
              </a:rPr>
              <a:t>MyE</a:t>
            </a:r>
            <a:endParaRPr lang="es-PE" sz="1100" b="0" i="0" u="none" strike="noStrike" dirty="0">
              <a:effectLst/>
              <a:latin typeface="+mn-lt"/>
            </a:endParaRPr>
          </a:p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A558B-E4E9-A94A-B9C1-029E46A76AB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631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En el Perú y en la región de América Latina no existe la certificación profesional por competencias de monitores y evaluadores. Existen algunos perfiles de competencias pero no profundizan lo relacionado a la evaluación de políticas, programas y proyectos de desarrollo.</a:t>
            </a:r>
          </a:p>
          <a:p>
            <a:r>
              <a:rPr lang="es-MX" dirty="0" err="1"/>
              <a:t>Definiciòn</a:t>
            </a:r>
            <a:r>
              <a:rPr lang="es-MX" dirty="0"/>
              <a:t>: Se refieren a la capacidad efectiva de un(a) evaluador(a) para llevar a cabo exitosamente una actividad laboral plenamente identificada y se define como el conjunto de conocimientos, habilidades y actitudes verificables que debe aplicar una persona durante su desempeño.</a:t>
            </a:r>
          </a:p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A558B-E4E9-A94A-B9C1-029E46A76AB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566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s-MX" dirty="0"/>
              <a:t>Diseñar el Plan: Análisis del contexto, Identificación de necesidades de usuarios, Teoría de Cambio, Costeo y Cronograma, Búsqueda de fuentes de información secundaria</a:t>
            </a:r>
          </a:p>
          <a:p>
            <a:pPr marL="228600" indent="-228600">
              <a:buFont typeface="+mj-lt"/>
              <a:buAutoNum type="arabicPeriod"/>
            </a:pPr>
            <a:r>
              <a:rPr lang="es-MX" dirty="0"/>
              <a:t>Elaborar </a:t>
            </a:r>
            <a:r>
              <a:rPr lang="es-MX" dirty="0" err="1"/>
              <a:t>TdR</a:t>
            </a:r>
            <a:r>
              <a:rPr lang="es-MX" dirty="0"/>
              <a:t>: Objetivos de la evaluación: Alcance y Preguntas, Criterios de elección de postores, Plazos y Costos, Actividades y productos</a:t>
            </a:r>
          </a:p>
          <a:p>
            <a:pPr marL="228600" indent="-228600">
              <a:buFont typeface="+mj-lt"/>
              <a:buAutoNum type="arabicPeriod"/>
            </a:pPr>
            <a:r>
              <a:rPr lang="es-MX" dirty="0"/>
              <a:t>Elaborar el diseño según tipo de evaluación: Hipótesis y preguntas según tipo, Enfoques apropiados al diseño, Técnicas (cualitativas, cuantitativas, mixtas), Plan de Recolección y Análisis</a:t>
            </a:r>
          </a:p>
          <a:p>
            <a:pPr marL="228600" indent="-228600">
              <a:buFont typeface="+mj-lt"/>
              <a:buAutoNum type="arabicPeriod"/>
            </a:pPr>
            <a:r>
              <a:rPr lang="es-MX" dirty="0"/>
              <a:t>Elaborar instrumentos de recolección de información: Dimensiones y variables a medir/verificar, Confiabilidad de Instrumentos, Validación de instrumentos</a:t>
            </a:r>
          </a:p>
          <a:p>
            <a:pPr marL="228600" indent="-228600">
              <a:buFont typeface="+mj-lt"/>
              <a:buAutoNum type="arabicPeriod"/>
            </a:pPr>
            <a:r>
              <a:rPr lang="es-MX" dirty="0"/>
              <a:t>Recolectar información aplicando técnicas apropiadas: Aplicación técnicas, Muestreo, Elaboración Criterios  control calidad</a:t>
            </a:r>
          </a:p>
          <a:p>
            <a:pPr marL="228600" indent="-228600">
              <a:buFont typeface="+mj-lt"/>
              <a:buAutoNum type="arabicPeriod"/>
            </a:pPr>
            <a:r>
              <a:rPr lang="es-MX" dirty="0"/>
              <a:t>Procesar la información: Construcción de base de datos. Revisión de la calidad de la data. Consistencia de datos </a:t>
            </a:r>
          </a:p>
          <a:p>
            <a:pPr marL="228600" indent="-228600">
              <a:buFont typeface="+mj-lt"/>
              <a:buAutoNum type="arabicPeriod"/>
            </a:pPr>
            <a:r>
              <a:rPr lang="es-MX" dirty="0"/>
              <a:t>Categorizar la información: Categorías según dimensiones y variables. Presentación de datos, Reducir los datos, Uso de modelos para el análisis cuantitativo, Uso de modelos para el análisis cualitativo</a:t>
            </a:r>
          </a:p>
          <a:p>
            <a:pPr marL="228600" indent="-228600">
              <a:buFont typeface="+mj-lt"/>
              <a:buAutoNum type="arabicPeriod"/>
            </a:pPr>
            <a:r>
              <a:rPr lang="es-MX" dirty="0"/>
              <a:t>Identificar los hallazgos significativos: Hallazgos con evidencias, triangulando,</a:t>
            </a:r>
            <a:r>
              <a:rPr lang="es-MX" baseline="0" dirty="0"/>
              <a:t> S</a:t>
            </a:r>
            <a:r>
              <a:rPr lang="es-MX" dirty="0"/>
              <a:t>íntesis con interpretaciones según análisis</a:t>
            </a:r>
          </a:p>
          <a:p>
            <a:pPr marL="228600" indent="-228600">
              <a:buFont typeface="+mj-lt"/>
              <a:buAutoNum type="arabicPeriod"/>
            </a:pPr>
            <a:r>
              <a:rPr lang="es-MX" dirty="0"/>
              <a:t>Redactar las conclusiones: Categorización/interpretación con juicios de valor o de mérito. Síntesis de los hallazgos según criterios, Atribución/contribución de causalidades</a:t>
            </a:r>
          </a:p>
          <a:p>
            <a:pPr marL="228600" indent="-228600">
              <a:buFont typeface="+mj-lt"/>
              <a:buAutoNum type="arabicPeriod"/>
            </a:pPr>
            <a:r>
              <a:rPr lang="es-MX" dirty="0"/>
              <a:t>Formular recomendaciones: Prescripciones sobre acciones, Articulación de conclusiones con cursos de acción </a:t>
            </a:r>
          </a:p>
          <a:p>
            <a:pPr marL="228600" indent="-228600">
              <a:buFont typeface="+mj-lt"/>
              <a:buAutoNum type="arabicPeriod"/>
            </a:pPr>
            <a:r>
              <a:rPr lang="es-MX" dirty="0"/>
              <a:t>Formular lecciones aprendidas: Identificación del nuevo conocimiento</a:t>
            </a:r>
          </a:p>
          <a:p>
            <a:pPr marL="228600" indent="-228600">
              <a:buFont typeface="+mj-lt"/>
              <a:buAutoNum type="arabicPeriod"/>
            </a:pPr>
            <a:r>
              <a:rPr lang="es-MX" dirty="0"/>
              <a:t>Elaborar el informe final:</a:t>
            </a:r>
            <a:r>
              <a:rPr lang="es-MX" baseline="0" dirty="0"/>
              <a:t> Contenido básico de resultados, Contenido básico de conclusiones, Contenido básico de recomendaciones</a:t>
            </a:r>
            <a:endParaRPr lang="es-MX" dirty="0"/>
          </a:p>
          <a:p>
            <a:pPr marL="228600" indent="-228600">
              <a:buFont typeface="+mj-lt"/>
              <a:buAutoNum type="arabicPeriod"/>
            </a:pPr>
            <a:r>
              <a:rPr lang="es-MX" dirty="0"/>
              <a:t>Diseñar el plan de uso:</a:t>
            </a:r>
            <a:r>
              <a:rPr lang="es-MX" baseline="0" dirty="0"/>
              <a:t> Identificación de necesidades de usuarios. </a:t>
            </a:r>
            <a:endParaRPr lang="es-MX" dirty="0"/>
          </a:p>
          <a:p>
            <a:pPr marL="228600" indent="-228600">
              <a:buFont typeface="+mj-lt"/>
              <a:buAutoNum type="arabicPeriod"/>
            </a:pPr>
            <a:r>
              <a:rPr lang="es-MX" dirty="0"/>
              <a:t>Evaluar el diseño de evaluación: Aplicación de la lógica evaluativa,</a:t>
            </a:r>
            <a:r>
              <a:rPr lang="es-MX" baseline="0" dirty="0"/>
              <a:t> </a:t>
            </a:r>
            <a:r>
              <a:rPr lang="es-MX" dirty="0"/>
              <a:t>Metodología para el establecimiento de criterios,</a:t>
            </a:r>
            <a:r>
              <a:rPr lang="es-MX" baseline="0" dirty="0"/>
              <a:t> </a:t>
            </a:r>
            <a:r>
              <a:rPr lang="es-MX" dirty="0"/>
              <a:t>Estándares de comparación.</a:t>
            </a:r>
          </a:p>
          <a:p>
            <a:pPr marL="228600" indent="-228600">
              <a:buFont typeface="+mj-lt"/>
              <a:buAutoNum type="arabicPeriod"/>
            </a:pPr>
            <a:endParaRPr lang="es-MX" dirty="0"/>
          </a:p>
          <a:p>
            <a:endParaRPr lang="es-MX" dirty="0"/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A558B-E4E9-A94A-B9C1-029E46A76AB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071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ctr" latinLnBrk="0" hangingPunct="1"/>
            <a:r>
              <a:rPr lang="es-MX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Facilitación de procesos:</a:t>
            </a:r>
            <a:r>
              <a:rPr lang="es-MX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Capacidad para acompañar y propiciar espacios para el aprendizaje significativo (útil para el cambio).</a:t>
            </a:r>
            <a:endParaRPr lang="es-PE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es-MX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Desarrollo profesional y autodesarrollo del talento:</a:t>
            </a:r>
            <a:r>
              <a:rPr lang="es-MX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Búsqueda del aprendizaje continuo, mantenerse actualizado y poder incorporar nuevos conocimientos a su área de trabajo para obtener mejores resultados.</a:t>
            </a:r>
            <a:endParaRPr lang="es-PE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es-MX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Escucha Activa:</a:t>
            </a:r>
            <a:r>
              <a:rPr lang="es-MX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Capacidad de entender el juicio del otro con respeto y apertura.</a:t>
            </a:r>
            <a:endParaRPr lang="es-PE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es-MX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Comportamiento guiado por valores y principios éticos: </a:t>
            </a:r>
            <a:r>
              <a:rPr lang="es-MX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Capacidad de sentir y obrar en todo momento de acuerdo con los valores morales, respetando a las personas y políticas organizacionales.</a:t>
            </a:r>
            <a:endParaRPr lang="es-PE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es-MX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Práctica de valores democráticos y participativos: </a:t>
            </a:r>
            <a:r>
              <a:rPr lang="es-MX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Capacidad para aplicar enfoques y perspectivas incluyentes y no discriminatorias.</a:t>
            </a:r>
            <a:endParaRPr lang="es-PE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es-MX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Negociación: </a:t>
            </a:r>
            <a:r>
              <a:rPr lang="es-MX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Capacidad para persuadir a otras personas, utilizando argumentos honestos y basados en evidencias, acercando posiciones de las partes interesadas, para construir acuerdos guiados por el concepto de ganar-ganar.</a:t>
            </a:r>
            <a:endParaRPr lang="es-PE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es-MX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Liderazgo de equipos: </a:t>
            </a:r>
            <a:r>
              <a:rPr lang="es-MX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Capacidad para asegurar una adecuada conducción de personas, desarrollar el talento, lograr y mantener un clima de trabajo armónico.</a:t>
            </a:r>
            <a:endParaRPr lang="es-PE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A558B-E4E9-A94A-B9C1-029E46A76AB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655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- Full Red">
    <p:bg>
      <p:bgPr>
        <a:solidFill>
          <a:srgbClr val="BA0C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USAID_Logo_White_v0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805" y="685800"/>
            <a:ext cx="1828800" cy="544010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EB2C8F94-9D67-854F-8417-3B884156945E}" type="datetime1">
              <a:rPr lang="en-US" smtClean="0"/>
              <a:pPr/>
              <a:t>3/6/2018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0934"/>
            <a:ext cx="2895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3600"/>
            <a:ext cx="5486400" cy="1600200"/>
          </a:xfrm>
        </p:spPr>
        <p:txBody>
          <a:bodyPr anchor="b" anchorCtr="0">
            <a:normAutofit/>
          </a:bodyPr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114800"/>
            <a:ext cx="3429000" cy="16002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762000" y="3886200"/>
            <a:ext cx="320040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2771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vider - Full Blue">
    <p:bg>
      <p:bgPr>
        <a:solidFill>
          <a:srgbClr val="002F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3000" y="827782"/>
            <a:ext cx="5486400" cy="1077218"/>
          </a:xfrm>
        </p:spPr>
        <p:txBody>
          <a:bodyPr wrap="square" anchor="t" anchorCtr="0">
            <a:spAutoFit/>
          </a:bodyPr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349C05-927F-3348-96DF-9086CF2761D6}" type="datetime1">
              <a:rPr lang="en-US" smtClean="0"/>
              <a:t>3/6/2018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6" name="Picture 5" descr="USAID_Logo_White_v0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" y="5943600"/>
            <a:ext cx="1536970" cy="457200"/>
          </a:xfrm>
          <a:prstGeom prst="rect">
            <a:avLst/>
          </a:prstGeom>
        </p:spPr>
      </p:pic>
      <p:cxnSp>
        <p:nvCxnSpPr>
          <p:cNvPr id="7" name="Straight Connector 6"/>
          <p:cNvCxnSpPr/>
          <p:nvPr userDrawn="1"/>
        </p:nvCxnSpPr>
        <p:spPr>
          <a:xfrm>
            <a:off x="746760" y="990600"/>
            <a:ext cx="320040" cy="0"/>
          </a:xfrm>
          <a:prstGeom prst="line">
            <a:avLst/>
          </a:prstGeom>
          <a:ln w="19050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293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Gray 1 Content">
    <p:bg>
      <p:bgPr>
        <a:solidFill>
          <a:srgbClr val="CFCD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14FB1AD-D69E-B741-965A-0BAE826C2FA6}" type="datetime1">
              <a:rPr lang="en-US" smtClean="0"/>
              <a:pPr/>
              <a:t>3/6/2018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0934"/>
            <a:ext cx="2895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6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29899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Gray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104" y="1600200"/>
            <a:ext cx="3809696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3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fld id="{F1C838E6-2EFE-2E47-BF15-73F64BC0A44F}" type="datetime1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210202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Gray 3 Content">
    <p:bg>
      <p:bgPr>
        <a:solidFill>
          <a:srgbClr val="CFCD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104" y="1600200"/>
            <a:ext cx="2514296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600200"/>
            <a:ext cx="25149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fld id="{39C62A9A-2216-F44B-AFF9-136AA601C377}" type="datetime1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3314548" y="1600200"/>
            <a:ext cx="25149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6226335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Gray 1 Content + Bottom Photo">
    <p:bg>
      <p:bgPr>
        <a:solidFill>
          <a:srgbClr val="CFCD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52400" y="3429000"/>
            <a:ext cx="8839200" cy="3276600"/>
          </a:xfrm>
          <a:solidFill>
            <a:schemeClr val="bg1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527667" y="47082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600200"/>
          </a:xfrm>
        </p:spPr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  <a:lvl2pPr>
              <a:defRPr>
                <a:solidFill>
                  <a:srgbClr val="6C6463"/>
                </a:solidFill>
              </a:defRPr>
            </a:lvl2pPr>
            <a:lvl3pPr>
              <a:defRPr>
                <a:solidFill>
                  <a:srgbClr val="6C6463"/>
                </a:solidFill>
              </a:defRPr>
            </a:lvl3pPr>
            <a:lvl4pPr>
              <a:defRPr>
                <a:solidFill>
                  <a:srgbClr val="6C6463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BCCE5460-4FB7-5647-9AB1-CEF5116A5DCA}" type="datetime1">
              <a:rPr lang="en-US" smtClean="0"/>
              <a:pPr/>
              <a:t>3/6/2018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0934"/>
            <a:ext cx="2895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48386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Gray 1 Content + Right Photo">
    <p:bg>
      <p:bgPr>
        <a:solidFill>
          <a:srgbClr val="CFCD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152400"/>
            <a:ext cx="4419600" cy="6553200"/>
          </a:xfrm>
          <a:solidFill>
            <a:srgbClr val="FFFFFF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7D8A49A0-1A63-6943-82D6-C193E6102C72}" type="datetime1">
              <a:rPr lang="en-US" smtClean="0"/>
              <a:pPr/>
              <a:t>3/6/2018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3657600" cy="41148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08204"/>
            <a:ext cx="3657296" cy="1389888"/>
          </a:xfrm>
        </p:spPr>
        <p:txBody>
          <a:bodyPr wrap="square"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527667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6824639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Gray Title Only">
    <p:bg>
      <p:bgPr>
        <a:solidFill>
          <a:srgbClr val="CFCD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52400" y="152400"/>
            <a:ext cx="4419600" cy="6553200"/>
          </a:xfrm>
          <a:solidFill>
            <a:srgbClr val="FFFFFF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fld id="{60FEB5C5-97E6-6B45-BBE4-F2449473BB96}" type="datetime1">
              <a:rPr lang="en-US" smtClean="0"/>
              <a:pPr/>
              <a:t>3/6/2018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3108067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4877104" y="2971800"/>
            <a:ext cx="3885896" cy="954107"/>
          </a:xfrm>
        </p:spPr>
        <p:txBody>
          <a:bodyPr wrap="square"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879362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White 1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14FB1AD-D69E-B741-965A-0BAE826C2FA6}" type="datetime1">
              <a:rPr lang="en-US" smtClean="0"/>
              <a:pPr/>
              <a:t>3/6/2018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0934"/>
            <a:ext cx="2895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6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042319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White 2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104" y="1600200"/>
            <a:ext cx="3809696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3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fld id="{F1C838E6-2EFE-2E47-BF15-73F64BC0A44F}" type="datetime1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751183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White 3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104" y="1600200"/>
            <a:ext cx="2514296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600200"/>
            <a:ext cx="25149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fld id="{39C62A9A-2216-F44B-AFF9-136AA601C377}" type="datetime1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3314548" y="1600200"/>
            <a:ext cx="25149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647666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vider - Full Red">
    <p:bg>
      <p:bgPr>
        <a:solidFill>
          <a:srgbClr val="BA0C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3000" y="827782"/>
            <a:ext cx="5486400" cy="1077218"/>
          </a:xfrm>
        </p:spPr>
        <p:txBody>
          <a:bodyPr wrap="square" anchor="t" anchorCtr="0">
            <a:spAutoFit/>
          </a:bodyPr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349C05-927F-3348-96DF-9086CF2761D6}" type="datetime1">
              <a:rPr lang="en-US" smtClean="0"/>
              <a:t>3/6/2018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6" name="Picture 5" descr="USAID_Logo_White_v0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" y="5943600"/>
            <a:ext cx="1536970" cy="457200"/>
          </a:xfrm>
          <a:prstGeom prst="rect">
            <a:avLst/>
          </a:prstGeom>
        </p:spPr>
      </p:pic>
      <p:cxnSp>
        <p:nvCxnSpPr>
          <p:cNvPr id="7" name="Straight Connector 6"/>
          <p:cNvCxnSpPr/>
          <p:nvPr userDrawn="1"/>
        </p:nvCxnSpPr>
        <p:spPr>
          <a:xfrm>
            <a:off x="746760" y="990600"/>
            <a:ext cx="320040" cy="0"/>
          </a:xfrm>
          <a:prstGeom prst="line">
            <a:avLst/>
          </a:prstGeom>
          <a:ln w="19050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4963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White 1 Content + Bottom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52400" y="3429000"/>
            <a:ext cx="8839200" cy="3276600"/>
          </a:xfrm>
          <a:solidFill>
            <a:srgbClr val="CFCDC9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527667" y="47082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600200"/>
          </a:xfrm>
        </p:spPr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  <a:lvl2pPr>
              <a:defRPr>
                <a:solidFill>
                  <a:srgbClr val="6C6463"/>
                </a:solidFill>
              </a:defRPr>
            </a:lvl2pPr>
            <a:lvl3pPr>
              <a:defRPr>
                <a:solidFill>
                  <a:srgbClr val="6C6463"/>
                </a:solidFill>
              </a:defRPr>
            </a:lvl3pPr>
            <a:lvl4pPr>
              <a:defRPr>
                <a:solidFill>
                  <a:srgbClr val="6C6463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BCCE5460-4FB7-5647-9AB1-CEF5116A5DCA}" type="datetime1">
              <a:rPr lang="en-US" smtClean="0"/>
              <a:pPr/>
              <a:t>3/6/2018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0934"/>
            <a:ext cx="2895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251040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White 1 Content + Right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152400"/>
            <a:ext cx="4419600" cy="6553200"/>
          </a:xfrm>
          <a:solidFill>
            <a:srgbClr val="CFCDC9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7D8A49A0-1A63-6943-82D6-C193E6102C72}" type="datetime1">
              <a:rPr lang="en-US" smtClean="0"/>
              <a:pPr/>
              <a:t>3/6/2018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3657600" cy="41148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08204"/>
            <a:ext cx="3657296" cy="1389888"/>
          </a:xfrm>
        </p:spPr>
        <p:txBody>
          <a:bodyPr wrap="square"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527667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7967461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White Title + Left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52400" y="152400"/>
            <a:ext cx="4419600" cy="6553200"/>
          </a:xfrm>
          <a:solidFill>
            <a:srgbClr val="CFCDC9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fld id="{60FEB5C5-97E6-6B45-BBE4-F2449473BB96}" type="datetime1">
              <a:rPr lang="en-US" smtClean="0"/>
              <a:pPr/>
              <a:t>3/6/2018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3108067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4877104" y="2971800"/>
            <a:ext cx="3885896" cy="954107"/>
          </a:xfrm>
        </p:spPr>
        <p:txBody>
          <a:bodyPr wrap="square" anchor="ctr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473836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E736-6CC6-4203-B107-A747BC41BCDF}" type="datetimeFigureOut">
              <a:rPr lang="es-MX" smtClean="0"/>
              <a:pPr/>
              <a:t>06/03/2018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3877-FDB6-47F3-A0A0-9580BB60C31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00410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E736-6CC6-4203-B107-A747BC41BCDF}" type="datetimeFigureOut">
              <a:rPr lang="es-MX" smtClean="0"/>
              <a:pPr/>
              <a:t>06/03/2018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3877-FDB6-47F3-A0A0-9580BB60C31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95099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E736-6CC6-4203-B107-A747BC41BCDF}" type="datetimeFigureOut">
              <a:rPr lang="es-MX" smtClean="0"/>
              <a:pPr/>
              <a:t>06/03/2018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3877-FDB6-47F3-A0A0-9580BB60C31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44558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E736-6CC6-4203-B107-A747BC41BCDF}" type="datetimeFigureOut">
              <a:rPr lang="es-MX" smtClean="0"/>
              <a:pPr/>
              <a:t>06/03/2018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3877-FDB6-47F3-A0A0-9580BB60C31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12455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E736-6CC6-4203-B107-A747BC41BCDF}" type="datetimeFigureOut">
              <a:rPr lang="es-MX" smtClean="0"/>
              <a:pPr/>
              <a:t>06/03/2018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3877-FDB6-47F3-A0A0-9580BB60C31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48226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E736-6CC6-4203-B107-A747BC41BCDF}" type="datetimeFigureOut">
              <a:rPr lang="es-MX" smtClean="0"/>
              <a:pPr/>
              <a:t>06/03/2018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3877-FDB6-47F3-A0A0-9580BB60C31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91004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E736-6CC6-4203-B107-A747BC41BCDF}" type="datetimeFigureOut">
              <a:rPr lang="es-MX" smtClean="0"/>
              <a:pPr/>
              <a:t>06/03/2018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3877-FDB6-47F3-A0A0-9580BB60C31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42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Gray 1 Content">
    <p:bg>
      <p:bgPr>
        <a:solidFill>
          <a:srgbClr val="CFCD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14FB1AD-D69E-B741-965A-0BAE826C2FA6}" type="datetime1">
              <a:rPr lang="en-US" smtClean="0"/>
              <a:pPr/>
              <a:t>3/6/2018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0934"/>
            <a:ext cx="2895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6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160972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E736-6CC6-4203-B107-A747BC41BCDF}" type="datetimeFigureOut">
              <a:rPr lang="es-MX" smtClean="0"/>
              <a:pPr/>
              <a:t>06/03/2018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3877-FDB6-47F3-A0A0-9580BB60C31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20418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E736-6CC6-4203-B107-A747BC41BCDF}" type="datetimeFigureOut">
              <a:rPr lang="es-MX" smtClean="0"/>
              <a:pPr/>
              <a:t>06/03/2018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3877-FDB6-47F3-A0A0-9580BB60C31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5131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E736-6CC6-4203-B107-A747BC41BCDF}" type="datetimeFigureOut">
              <a:rPr lang="es-MX" smtClean="0"/>
              <a:pPr/>
              <a:t>06/03/2018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3877-FDB6-47F3-A0A0-9580BB60C31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01503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E736-6CC6-4203-B107-A747BC41BCDF}" type="datetimeFigureOut">
              <a:rPr lang="es-MX" smtClean="0"/>
              <a:pPr/>
              <a:t>06/03/2018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3877-FDB6-47F3-A0A0-9580BB60C31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2914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Gray 2 Content">
    <p:bg>
      <p:bgPr>
        <a:solidFill>
          <a:srgbClr val="CFCD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104" y="1600200"/>
            <a:ext cx="3809696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3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fld id="{AB18E012-EC0C-1649-A039-CB178266D114}" type="datetime1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86042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Gray 3 Content">
    <p:bg>
      <p:bgPr>
        <a:solidFill>
          <a:srgbClr val="CFCD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104" y="1600200"/>
            <a:ext cx="2514296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600200"/>
            <a:ext cx="25149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fld id="{39C62A9A-2216-F44B-AFF9-136AA601C377}" type="datetime1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3314548" y="1600200"/>
            <a:ext cx="25149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90966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Gray 1 Content + Bottom Photo">
    <p:bg>
      <p:bgPr>
        <a:solidFill>
          <a:srgbClr val="CFCD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52400" y="3429000"/>
            <a:ext cx="8839200" cy="3276600"/>
          </a:xfrm>
          <a:solidFill>
            <a:schemeClr val="bg1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600200"/>
          </a:xfrm>
        </p:spPr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  <a:lvl2pPr>
              <a:defRPr>
                <a:solidFill>
                  <a:srgbClr val="6C6463"/>
                </a:solidFill>
              </a:defRPr>
            </a:lvl2pPr>
            <a:lvl3pPr>
              <a:defRPr>
                <a:solidFill>
                  <a:srgbClr val="6C6463"/>
                </a:solidFill>
              </a:defRPr>
            </a:lvl3pPr>
            <a:lvl4pPr>
              <a:defRPr>
                <a:solidFill>
                  <a:srgbClr val="6C6463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193355D5-F1DA-0F48-9E7E-0A3FEBF9FF84}" type="datetime1">
              <a:rPr lang="en-US" smtClean="0"/>
              <a:pPr/>
              <a:t>3/6/2018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0934"/>
            <a:ext cx="2895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527667" y="47082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470141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Gray 1 Content + Right Photo">
    <p:bg>
      <p:bgPr>
        <a:solidFill>
          <a:srgbClr val="CFCD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152400"/>
            <a:ext cx="4419600" cy="6553200"/>
          </a:xfrm>
          <a:solidFill>
            <a:srgbClr val="FFFFFF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60FEB5C5-97E6-6B45-BBE4-F2449473BB96}" type="datetime1">
              <a:rPr lang="en-US" smtClean="0"/>
              <a:pPr/>
              <a:t>3/6/2018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85800" y="2057401"/>
            <a:ext cx="3657600" cy="4114799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08204"/>
            <a:ext cx="3657296" cy="1389888"/>
          </a:xfrm>
        </p:spPr>
        <p:txBody>
          <a:bodyPr wrap="square"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527667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560114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527667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3F4168E2-91C5-9646-9F53-5B4E70AF759D}" type="datetime1">
              <a:rPr lang="en-US" smtClean="0"/>
              <a:pPr/>
              <a:t>3/6/2018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9" name="Picture 8" descr="USAID_Logo_White_v0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" y="5943600"/>
            <a:ext cx="1536970" cy="457200"/>
          </a:xfrm>
          <a:prstGeom prst="rect">
            <a:avLst/>
          </a:prstGeom>
        </p:spPr>
      </p:pic>
      <p:sp>
        <p:nvSpPr>
          <p:cNvPr id="1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114800"/>
            <a:ext cx="3429000" cy="1600200"/>
          </a:xfrm>
          <a:effectLst>
            <a:outerShdw blurRad="254000" dir="5400000" algn="tl" rotWithShape="0">
              <a:srgbClr val="000000">
                <a:alpha val="40000"/>
              </a:srgbClr>
            </a:outerShdw>
          </a:effectLst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762000" y="3886200"/>
            <a:ext cx="320040" cy="0"/>
          </a:xfrm>
          <a:prstGeom prst="line">
            <a:avLst/>
          </a:prstGeom>
          <a:ln w="19050">
            <a:solidFill>
              <a:srgbClr val="FFFFFF"/>
            </a:solidFill>
          </a:ln>
          <a:effectLst>
            <a:outerShdw blurRad="2540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1852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- Full Blue">
    <p:bg>
      <p:bgPr>
        <a:solidFill>
          <a:srgbClr val="002F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USAID_Logo_White_v0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805" y="685800"/>
            <a:ext cx="1828800" cy="544010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EB2C8F94-9D67-854F-8417-3B884156945E}" type="datetime1">
              <a:rPr lang="en-US" smtClean="0"/>
              <a:pPr/>
              <a:t>3/6/2018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0934"/>
            <a:ext cx="2895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3600"/>
            <a:ext cx="5486400" cy="1600200"/>
          </a:xfrm>
        </p:spPr>
        <p:txBody>
          <a:bodyPr anchor="b" anchorCtr="0">
            <a:normAutofit/>
          </a:bodyPr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114800"/>
            <a:ext cx="3429000" cy="16002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762000" y="3886200"/>
            <a:ext cx="320040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452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CD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6104" y="457200"/>
            <a:ext cx="7772400" cy="9144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39224"/>
            <a:ext cx="2133600" cy="16637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7C017F59-29DA-6F48-B92A-5AD511CC2D63}" type="datetime1">
              <a:rPr lang="en-US" smtClean="0"/>
              <a:pPr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39224"/>
            <a:ext cx="2895600" cy="16637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6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39224"/>
            <a:ext cx="2133600" cy="16637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Frame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2222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solidFill>
                <a:srgbClr val="FFFFFF"/>
              </a:solidFill>
              <a:latin typeface="Gill Sans MT"/>
              <a:cs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881333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54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696" r:id="rId8"/>
    <p:sldLayoutId id="2147483716" r:id="rId9"/>
    <p:sldLayoutId id="2147483717" r:id="rId10"/>
    <p:sldLayoutId id="2147483718" r:id="rId11"/>
    <p:sldLayoutId id="2147483686" r:id="rId12"/>
    <p:sldLayoutId id="2147483720" r:id="rId13"/>
    <p:sldLayoutId id="2147483699" r:id="rId14"/>
    <p:sldLayoutId id="2147483694" r:id="rId15"/>
    <p:sldLayoutId id="2147483731" r:id="rId16"/>
    <p:sldLayoutId id="2147483732" r:id="rId17"/>
    <p:sldLayoutId id="2147483733" r:id="rId18"/>
    <p:sldLayoutId id="2147483734" r:id="rId19"/>
    <p:sldLayoutId id="2147483735" r:id="rId20"/>
    <p:sldLayoutId id="2147483736" r:id="rId21"/>
    <p:sldLayoutId id="2147483737" r:id="rId22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800" b="0" i="0" kern="1200">
          <a:solidFill>
            <a:srgbClr val="BA0C2F"/>
          </a:solidFill>
          <a:latin typeface="Gill Sans MT"/>
          <a:ea typeface="+mj-ea"/>
          <a:cs typeface="Gill Sans MT"/>
        </a:defRPr>
      </a:lvl1pPr>
    </p:titleStyle>
    <p:bodyStyle>
      <a:lvl1pPr marL="230188" indent="-230188" algn="l" defTabSz="457200" rtl="0" eaLnBrk="1" latinLnBrk="0" hangingPunct="1">
        <a:spcBef>
          <a:spcPts val="0"/>
        </a:spcBef>
        <a:spcAft>
          <a:spcPts val="1200"/>
        </a:spcAft>
        <a:buFont typeface="Arial"/>
        <a:buChar char="•"/>
        <a:defRPr sz="2000" b="0" i="0" kern="1200">
          <a:solidFill>
            <a:srgbClr val="6C6463"/>
          </a:solidFill>
          <a:latin typeface="Gill Sans MT"/>
          <a:ea typeface="+mn-ea"/>
          <a:cs typeface="Gill Sans MT"/>
        </a:defRPr>
      </a:lvl1pPr>
      <a:lvl2pPr marL="684213" indent="-230188" algn="l" defTabSz="457200" rtl="0" eaLnBrk="1" latinLnBrk="0" hangingPunct="1">
        <a:spcBef>
          <a:spcPts val="0"/>
        </a:spcBef>
        <a:spcAft>
          <a:spcPts val="1200"/>
        </a:spcAft>
        <a:buFont typeface="Arial"/>
        <a:buChar char="–"/>
        <a:defRPr sz="2000" b="0" i="0" kern="1200">
          <a:solidFill>
            <a:srgbClr val="6C6463"/>
          </a:solidFill>
          <a:latin typeface="Gill Sans MT"/>
          <a:ea typeface="+mn-ea"/>
          <a:cs typeface="Gill Sans MT"/>
        </a:defRPr>
      </a:lvl2pPr>
      <a:lvl3pPr marL="914400" indent="-230188" algn="l" defTabSz="457200" rtl="0" eaLnBrk="1" latinLnBrk="0" hangingPunct="1">
        <a:spcBef>
          <a:spcPct val="20000"/>
        </a:spcBef>
        <a:buFont typeface="Arial"/>
        <a:buChar char="•"/>
        <a:defRPr sz="1800" b="0" i="0" kern="1200">
          <a:solidFill>
            <a:srgbClr val="6C6463"/>
          </a:solidFill>
          <a:latin typeface="Gill Sans MT"/>
          <a:ea typeface="+mn-ea"/>
          <a:cs typeface="Gill Sans MT"/>
        </a:defRPr>
      </a:lvl3pPr>
      <a:lvl4pPr marL="1146175" indent="-231775" algn="l" defTabSz="457200" rtl="0" eaLnBrk="1" latinLnBrk="0" hangingPunct="1">
        <a:spcBef>
          <a:spcPct val="20000"/>
        </a:spcBef>
        <a:buFont typeface="Arial"/>
        <a:buChar char="–"/>
        <a:defRPr sz="1600" b="0" i="0" kern="1200">
          <a:solidFill>
            <a:srgbClr val="6C6463"/>
          </a:solidFill>
          <a:latin typeface="Gill Sans MT"/>
          <a:ea typeface="+mn-ea"/>
          <a:cs typeface="Gill Sans MT"/>
        </a:defRPr>
      </a:lvl4pPr>
      <a:lvl5pPr marL="1255713" indent="-230188" algn="l" defTabSz="457200" rtl="0" eaLnBrk="1" latinLnBrk="0" hangingPunct="1">
        <a:spcBef>
          <a:spcPct val="20000"/>
        </a:spcBef>
        <a:buFont typeface="Arial"/>
        <a:buChar char="»"/>
        <a:defRPr sz="1400" b="0" i="0" kern="1200">
          <a:solidFill>
            <a:srgbClr val="6C6463"/>
          </a:solidFill>
          <a:latin typeface="Gill Sans MT"/>
          <a:ea typeface="+mn-ea"/>
          <a:cs typeface="Gill Sans M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CE736-6CC6-4203-B107-A747BC41BCDF}" type="datetimeFigureOut">
              <a:rPr lang="es-MX" smtClean="0"/>
              <a:pPr/>
              <a:t>06/03/2018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A3877-FDB6-47F3-A0A0-9580BB60C31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2299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848600" cy="1600200"/>
          </a:xfrm>
        </p:spPr>
        <p:txBody>
          <a:bodyPr>
            <a:normAutofit/>
          </a:bodyPr>
          <a:lstStyle/>
          <a:p>
            <a:r>
              <a:rPr lang="es-MX" dirty="0">
                <a:solidFill>
                  <a:schemeClr val="bg1"/>
                </a:solidFill>
              </a:rPr>
              <a:t>Metodologías innovadoras en M&amp;E: </a:t>
            </a:r>
            <a:br>
              <a:rPr lang="es-MX" dirty="0">
                <a:solidFill>
                  <a:schemeClr val="bg1"/>
                </a:solidFill>
              </a:rPr>
            </a:br>
            <a:r>
              <a:rPr lang="es-MX" dirty="0">
                <a:solidFill>
                  <a:schemeClr val="bg1"/>
                </a:solidFill>
              </a:rPr>
              <a:t>¿Cómo medir las capacidades institucionales e individuales para realizar evaluaciones?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6705600" cy="1708666"/>
          </a:xfrm>
        </p:spPr>
        <p:txBody>
          <a:bodyPr>
            <a:normAutofit/>
          </a:bodyPr>
          <a:lstStyle/>
          <a:p>
            <a:pPr algn="ctr"/>
            <a:endParaRPr lang="en-US" dirty="0"/>
          </a:p>
          <a:p>
            <a:pPr algn="r"/>
            <a:r>
              <a:rPr lang="en-US" dirty="0"/>
              <a:t>Susana Guevara, Eva Miranda, Patricia Mostajo, Emma </a:t>
            </a:r>
            <a:r>
              <a:rPr lang="en-US" dirty="0" err="1"/>
              <a:t>Rotondo</a:t>
            </a:r>
            <a:r>
              <a:rPr lang="en-US" dirty="0"/>
              <a:t>, Adriana Torres, Proyecto </a:t>
            </a:r>
            <a:r>
              <a:rPr lang="en-US" i="1" dirty="0"/>
              <a:t>Evaluations</a:t>
            </a:r>
          </a:p>
        </p:txBody>
      </p:sp>
      <p:sp>
        <p:nvSpPr>
          <p:cNvPr id="7" name="Subtitle 12"/>
          <p:cNvSpPr txBox="1">
            <a:spLocks/>
          </p:cNvSpPr>
          <p:nvPr/>
        </p:nvSpPr>
        <p:spPr>
          <a:xfrm>
            <a:off x="457200" y="4914900"/>
            <a:ext cx="8153400" cy="16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200"/>
              </a:spcAft>
              <a:buFont typeface="Arial"/>
              <a:buNone/>
              <a:defRPr sz="1800" b="0" i="0" kern="1200">
                <a:solidFill>
                  <a:srgbClr val="FFFFFF"/>
                </a:solidFill>
                <a:latin typeface="Gill Sans MT"/>
                <a:ea typeface="+mn-ea"/>
                <a:cs typeface="Gill Sans MT"/>
              </a:defRPr>
            </a:lvl1pPr>
            <a:lvl2pPr marL="457200" indent="0" algn="ctr" defTabSz="457200" rtl="0" eaLnBrk="1" latinLnBrk="0" hangingPunct="1">
              <a:spcBef>
                <a:spcPts val="0"/>
              </a:spcBef>
              <a:spcAft>
                <a:spcPts val="1200"/>
              </a:spcAft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Gill Sans MT"/>
                <a:ea typeface="+mn-ea"/>
                <a:cs typeface="Gill Sans MT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Gill Sans MT"/>
                <a:ea typeface="+mn-ea"/>
                <a:cs typeface="Gill Sans MT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Gill Sans MT"/>
                <a:ea typeface="+mn-ea"/>
                <a:cs typeface="Gill Sans MT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Gill Sans MT"/>
                <a:ea typeface="+mn-ea"/>
                <a:cs typeface="Gill Sans MT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E" sz="1600" dirty="0"/>
              <a:t>Conversatorio sobre la Conferencia conjunta </a:t>
            </a:r>
            <a:r>
              <a:rPr lang="es-PE" sz="1600" dirty="0" err="1"/>
              <a:t>ReLAC</a:t>
            </a:r>
            <a:r>
              <a:rPr lang="es-PE" sz="1600" dirty="0"/>
              <a:t>, </a:t>
            </a:r>
            <a:r>
              <a:rPr lang="es-PE" sz="1600" dirty="0" err="1"/>
              <a:t>RedLACME</a:t>
            </a:r>
            <a:r>
              <a:rPr lang="es-PE" sz="1600" dirty="0"/>
              <a:t> e IDEAS “La evaluación frente a los Objetivos de Desarrollo Sostenible: transformando la vida a través de la colaboración global y regional, con énfasis en América Latina y El Caribe</a:t>
            </a:r>
          </a:p>
          <a:p>
            <a:r>
              <a:rPr lang="es-PE" sz="1600" dirty="0"/>
              <a:t>Lima, 6 de Enero del 2018</a:t>
            </a:r>
          </a:p>
        </p:txBody>
      </p:sp>
    </p:spTree>
    <p:extLst>
      <p:ext uri="{BB962C8B-B14F-4D97-AF65-F5344CB8AC3E}">
        <p14:creationId xmlns:p14="http://schemas.microsoft.com/office/powerpoint/2010/main" val="955244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Competencias Claves</a:t>
            </a:r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872685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CuadroTexto 9"/>
          <p:cNvSpPr txBox="1"/>
          <p:nvPr/>
        </p:nvSpPr>
        <p:spPr>
          <a:xfrm>
            <a:off x="5719850" y="1995055"/>
            <a:ext cx="19050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PE" dirty="0"/>
              <a:t>Liderazgo de equipos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6672350" y="3263016"/>
            <a:ext cx="190500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PE" dirty="0"/>
              <a:t>Práctica de valores democráticos y participativos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143000" y="2964931"/>
            <a:ext cx="19050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PE" dirty="0"/>
              <a:t>Negociación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1371600" y="4802005"/>
            <a:ext cx="19050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PE" dirty="0"/>
              <a:t>Comportamiento guiado por valores y principios éticos</a:t>
            </a:r>
          </a:p>
        </p:txBody>
      </p:sp>
    </p:spTree>
    <p:extLst>
      <p:ext uri="{BB962C8B-B14F-4D97-AF65-F5344CB8AC3E}">
        <p14:creationId xmlns:p14="http://schemas.microsoft.com/office/powerpoint/2010/main" val="2210939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Ejemplo 2: Necesidades de Capacitación</a:t>
            </a: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772643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6759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M&amp;E aplicado al M&amp;E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Lo avanzado:</a:t>
            </a:r>
          </a:p>
          <a:p>
            <a:pPr lvl="1"/>
            <a:r>
              <a:rPr lang="es-MX" dirty="0"/>
              <a:t>Herramientas de medición</a:t>
            </a:r>
          </a:p>
          <a:p>
            <a:pPr lvl="1"/>
            <a:r>
              <a:rPr lang="es-MX" dirty="0"/>
              <a:t>Propuesta de desarrollo de capacidades</a:t>
            </a:r>
          </a:p>
          <a:p>
            <a:pPr lvl="1"/>
            <a:r>
              <a:rPr lang="es-MX" dirty="0"/>
              <a:t>Aplicación en fortalecimiento del sistema</a:t>
            </a:r>
          </a:p>
          <a:p>
            <a:r>
              <a:rPr lang="es-PE" dirty="0"/>
              <a:t>Lo pendiente:</a:t>
            </a:r>
          </a:p>
          <a:p>
            <a:pPr lvl="1"/>
            <a:r>
              <a:rPr lang="es-PE" dirty="0"/>
              <a:t>Aplicaciones del perfil de competencias</a:t>
            </a:r>
          </a:p>
          <a:p>
            <a:pPr lvl="1"/>
            <a:r>
              <a:rPr lang="es-PE" dirty="0"/>
              <a:t>Áreas de mejora</a:t>
            </a:r>
          </a:p>
          <a:p>
            <a:pPr lvl="1"/>
            <a:r>
              <a:rPr lang="es-PE" dirty="0"/>
              <a:t>Profesionalización de la práctica</a:t>
            </a:r>
          </a:p>
        </p:txBody>
      </p:sp>
    </p:spTree>
    <p:extLst>
      <p:ext uri="{BB962C8B-B14F-4D97-AF65-F5344CB8AC3E}">
        <p14:creationId xmlns:p14="http://schemas.microsoft.com/office/powerpoint/2010/main" val="3628702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E" dirty="0"/>
              <a:t>Modelo HICD sobre Desarrollo de Capacidades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3394515"/>
              </p:ext>
            </p:extLst>
          </p:nvPr>
        </p:nvGraphicFramePr>
        <p:xfrm>
          <a:off x="490728" y="233172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4251589043"/>
              </p:ext>
            </p:extLst>
          </p:nvPr>
        </p:nvGraphicFramePr>
        <p:xfrm>
          <a:off x="2612136" y="1219200"/>
          <a:ext cx="6096000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Flecha curvada hacia abajo 6"/>
          <p:cNvSpPr/>
          <p:nvPr/>
        </p:nvSpPr>
        <p:spPr>
          <a:xfrm rot="10800000">
            <a:off x="6019800" y="2667000"/>
            <a:ext cx="1219200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371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827782"/>
            <a:ext cx="5486400" cy="584775"/>
          </a:xfrm>
        </p:spPr>
        <p:txBody>
          <a:bodyPr/>
          <a:lstStyle/>
          <a:p>
            <a:r>
              <a:rPr lang="es-PE" dirty="0"/>
              <a:t>Las Instituciones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49C05-927F-3348-96DF-9086CF2761D6}" type="datetime1">
              <a:rPr lang="en-US" smtClean="0"/>
              <a:t>3/6/2018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GOES HERE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0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Medición de Buenas Prácticas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1493690"/>
              </p:ext>
            </p:extLst>
          </p:nvPr>
        </p:nvGraphicFramePr>
        <p:xfrm>
          <a:off x="457200" y="1600200"/>
          <a:ext cx="8382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lecha curvada hacia abajo 5"/>
          <p:cNvSpPr/>
          <p:nvPr/>
        </p:nvSpPr>
        <p:spPr>
          <a:xfrm rot="10800000" flipV="1">
            <a:off x="1676400" y="1377533"/>
            <a:ext cx="5181600" cy="838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812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Buenas Prácticas por Funciones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10597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uadroTexto 4"/>
          <p:cNvSpPr txBox="1"/>
          <p:nvPr/>
        </p:nvSpPr>
        <p:spPr>
          <a:xfrm flipH="1">
            <a:off x="3429000" y="1232972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i="1" dirty="0">
                <a:solidFill>
                  <a:srgbClr val="002060"/>
                </a:solidFill>
              </a:rPr>
              <a:t>La institución …</a:t>
            </a:r>
          </a:p>
        </p:txBody>
      </p:sp>
    </p:spTree>
    <p:extLst>
      <p:ext uri="{BB962C8B-B14F-4D97-AF65-F5344CB8AC3E}">
        <p14:creationId xmlns:p14="http://schemas.microsoft.com/office/powerpoint/2010/main" val="2804912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Ejemplo 1: Verificando la Mejora del Desempeño</a:t>
            </a: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945774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4700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827782"/>
            <a:ext cx="5486400" cy="584775"/>
          </a:xfrm>
        </p:spPr>
        <p:txBody>
          <a:bodyPr/>
          <a:lstStyle/>
          <a:p>
            <a:r>
              <a:rPr lang="es-PE" dirty="0"/>
              <a:t>Las Personas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349C05-927F-3348-96DF-9086CF2761D6}" type="datetime1">
              <a:rPr kumimoji="0" lang="en-US" sz="6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3/6/2018</a:t>
            </a:fld>
            <a:endParaRPr kumimoji="0" lang="en-US" sz="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</a:rPr>
              <a:t>FOOTER GOES HERE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82948-4DBE-204D-AB9E-B65E067054AE}" type="slidenum">
              <a:rPr kumimoji="0" lang="en-US" sz="6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32704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Medición de Competencias para M&amp;E</a:t>
            </a:r>
            <a:endParaRPr lang="es-PE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12984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26806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E" dirty="0"/>
              <a:t>Funciones, Competencias Específicas, Desempeños Clave 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397988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858001" y="2819400"/>
            <a:ext cx="2260600" cy="160043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rgbClr val="FF0000"/>
                </a:solidFill>
              </a:rPr>
              <a:t>Análisis del contexto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rgbClr val="FF0000"/>
                </a:solidFill>
              </a:rPr>
              <a:t>Identificación de necesidades de usuarios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rgbClr val="FF0000"/>
                </a:solidFill>
              </a:rPr>
              <a:t>Teoría de Cambio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rgbClr val="FF0000"/>
                </a:solidFill>
              </a:rPr>
              <a:t>Costeo y Cronograma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rgbClr val="FF0000"/>
                </a:solidFill>
              </a:rPr>
              <a:t>Búsqueda de información</a:t>
            </a:r>
          </a:p>
        </p:txBody>
      </p:sp>
    </p:spTree>
    <p:extLst>
      <p:ext uri="{BB962C8B-B14F-4D97-AF65-F5344CB8AC3E}">
        <p14:creationId xmlns:p14="http://schemas.microsoft.com/office/powerpoint/2010/main" val="1139569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rgbClr val="FFFFFF"/>
      </a:lt1>
      <a:dk2>
        <a:srgbClr val="002F6C"/>
      </a:dk2>
      <a:lt2>
        <a:srgbClr val="BA0C2F"/>
      </a:lt2>
      <a:accent1>
        <a:srgbClr val="002F6C"/>
      </a:accent1>
      <a:accent2>
        <a:srgbClr val="BA0C2F"/>
      </a:accent2>
      <a:accent3>
        <a:srgbClr val="6C6463"/>
      </a:accent3>
      <a:accent4>
        <a:srgbClr val="000000"/>
      </a:accent4>
      <a:accent5>
        <a:srgbClr val="CFCDC9"/>
      </a:accent5>
      <a:accent6>
        <a:srgbClr val="0067B9"/>
      </a:accent6>
      <a:hlink>
        <a:srgbClr val="6C6463"/>
      </a:hlink>
      <a:folHlink>
        <a:srgbClr val="CFCDC9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7519</TotalTime>
  <Words>1365</Words>
  <Application>Microsoft Office PowerPoint</Application>
  <PresentationFormat>Presentación en pantalla (4:3)</PresentationFormat>
  <Paragraphs>144</Paragraphs>
  <Slides>12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Gill Sans MT</vt:lpstr>
      <vt:lpstr>Office Theme</vt:lpstr>
      <vt:lpstr>Tema de Office</vt:lpstr>
      <vt:lpstr>Metodologías innovadoras en M&amp;E:  ¿Cómo medir las capacidades institucionales e individuales para realizar evaluaciones?</vt:lpstr>
      <vt:lpstr>Modelo HICD sobre Desarrollo de Capacidades</vt:lpstr>
      <vt:lpstr>Las Instituciones</vt:lpstr>
      <vt:lpstr>Medición de Buenas Prácticas</vt:lpstr>
      <vt:lpstr>Buenas Prácticas por Funciones</vt:lpstr>
      <vt:lpstr>Ejemplo 1: Verificando la Mejora del Desempeño</vt:lpstr>
      <vt:lpstr>Las Personas</vt:lpstr>
      <vt:lpstr>Medición de Competencias para M&amp;E</vt:lpstr>
      <vt:lpstr>Funciones, Competencias Específicas, Desempeños Clave </vt:lpstr>
      <vt:lpstr>Competencias Claves</vt:lpstr>
      <vt:lpstr>Ejemplo 2: Necesidades de Capacitación</vt:lpstr>
      <vt:lpstr>M&amp;E aplicado al M&amp;E</vt:lpstr>
    </vt:vector>
  </TitlesOfParts>
  <Company>USAID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Cameron</dc:creator>
  <cp:lastModifiedBy>Brenda Bucheli</cp:lastModifiedBy>
  <cp:revision>177</cp:revision>
  <dcterms:created xsi:type="dcterms:W3CDTF">2015-12-15T14:16:42Z</dcterms:created>
  <dcterms:modified xsi:type="dcterms:W3CDTF">2018-03-06T22:52:06Z</dcterms:modified>
</cp:coreProperties>
</file>